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omments/comment1.xml" ContentType="application/vnd.openxmlformats-officedocument.presentationml.comment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4"/>
  </p:notesMasterIdLst>
  <p:handoutMasterIdLst>
    <p:handoutMasterId r:id="rId25"/>
  </p:handoutMasterIdLst>
  <p:sldIdLst>
    <p:sldId id="2448" r:id="rId5"/>
    <p:sldId id="2496" r:id="rId6"/>
    <p:sldId id="2477" r:id="rId7"/>
    <p:sldId id="2489" r:id="rId8"/>
    <p:sldId id="2498" r:id="rId9"/>
    <p:sldId id="2488" r:id="rId10"/>
    <p:sldId id="2486" r:id="rId11"/>
    <p:sldId id="2480" r:id="rId12"/>
    <p:sldId id="2478" r:id="rId13"/>
    <p:sldId id="2487" r:id="rId14"/>
    <p:sldId id="2490" r:id="rId15"/>
    <p:sldId id="2483" r:id="rId16"/>
    <p:sldId id="2491" r:id="rId17"/>
    <p:sldId id="2485" r:id="rId18"/>
    <p:sldId id="2492" r:id="rId19"/>
    <p:sldId id="2493" r:id="rId20"/>
    <p:sldId id="2494" r:id="rId21"/>
    <p:sldId id="2497" r:id="rId22"/>
    <p:sldId id="2495" r:id="rId23"/>
  </p:sldIdLst>
  <p:sldSz cx="12192000" cy="6858000"/>
  <p:notesSz cx="6858000" cy="9144000"/>
  <p:defaultTextStyle>
    <a:defPPr rtl="0">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92" userDrawn="1">
          <p15:clr>
            <a:srgbClr val="A4A3A4"/>
          </p15:clr>
        </p15:guide>
        <p15:guide id="2" pos="3840" userDrawn="1">
          <p15:clr>
            <a:srgbClr val="A4A3A4"/>
          </p15:clr>
        </p15:guide>
        <p15:guide id="3" orient="horz" pos="1416"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IL BOĞA" initials="AB" lastIdx="1" clrIdx="0">
    <p:extLst>
      <p:ext uri="{19B8F6BF-5375-455C-9EA6-DF929625EA0E}">
        <p15:presenceInfo xmlns:p15="http://schemas.microsoft.com/office/powerpoint/2012/main" userId="S::anil.boga@bahcesehir.edu.tr::b4880675-cd50-46c3-807b-b3b96f6a8a7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9757"/>
    <a:srgbClr val="01023B"/>
    <a:srgbClr val="898989"/>
    <a:srgbClr val="2F3342"/>
    <a:srgbClr val="A53F52"/>
    <a:srgbClr val="2C215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29" autoAdjust="0"/>
    <p:restoredTop sz="93969" autoAdjust="0"/>
  </p:normalViewPr>
  <p:slideViewPr>
    <p:cSldViewPr snapToGrid="0">
      <p:cViewPr varScale="1">
        <p:scale>
          <a:sx n="40" d="100"/>
          <a:sy n="40" d="100"/>
        </p:scale>
        <p:origin x="990" y="54"/>
      </p:cViewPr>
      <p:guideLst>
        <p:guide orient="horz" pos="1992"/>
        <p:guide pos="3840"/>
        <p:guide orient="horz" pos="1416"/>
      </p:guideLst>
    </p:cSldViewPr>
  </p:slideViewPr>
  <p:outlineViewPr>
    <p:cViewPr>
      <p:scale>
        <a:sx n="33" d="100"/>
        <a:sy n="33" d="100"/>
      </p:scale>
      <p:origin x="0" y="-5189"/>
    </p:cViewPr>
  </p:outlineViewPr>
  <p:notesTextViewPr>
    <p:cViewPr>
      <p:scale>
        <a:sx n="1" d="1"/>
        <a:sy n="1" d="1"/>
      </p:scale>
      <p:origin x="0" y="0"/>
    </p:cViewPr>
  </p:notesTextViewPr>
  <p:sorterViewPr>
    <p:cViewPr>
      <p:scale>
        <a:sx n="130" d="100"/>
        <a:sy n="130" d="100"/>
      </p:scale>
      <p:origin x="0" y="-8722"/>
    </p:cViewPr>
  </p:sorterViewPr>
  <p:notesViewPr>
    <p:cSldViewPr snapToGrid="0">
      <p:cViewPr varScale="1">
        <p:scale>
          <a:sx n="87" d="100"/>
          <a:sy n="87" d="100"/>
        </p:scale>
        <p:origin x="3828"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1-04-25T12:59:05.373" idx="1">
    <p:pos x="7680" y="640"/>
    <p:text/>
    <p:extLst>
      <p:ext uri="{C676402C-5697-4E1C-873F-D02D1690AC5C}">
        <p15:threadingInfo xmlns:p15="http://schemas.microsoft.com/office/powerpoint/2012/main" timeZoneBias="-18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a:extLst>
              <a:ext uri="{FF2B5EF4-FFF2-40B4-BE49-F238E27FC236}">
                <a16:creationId xmlns:a16="http://schemas.microsoft.com/office/drawing/2014/main" id="{0F97DFCF-F890-A143-9133-C8B65C9B01E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tr-TR"/>
          </a:p>
        </p:txBody>
      </p:sp>
      <p:sp>
        <p:nvSpPr>
          <p:cNvPr id="3" name="Tarih Yer Tutucusu 2">
            <a:extLst>
              <a:ext uri="{FF2B5EF4-FFF2-40B4-BE49-F238E27FC236}">
                <a16:creationId xmlns:a16="http://schemas.microsoft.com/office/drawing/2014/main" id="{EFE2C281-2434-D94F-B4BD-BA3CD4DB844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2D9D0D21-FAE6-4616-85CF-2E2795B782FF}" type="datetime1">
              <a:rPr lang="tr-TR" smtClean="0"/>
              <a:t>8.05.2021</a:t>
            </a:fld>
            <a:endParaRPr lang="tr-TR"/>
          </a:p>
        </p:txBody>
      </p:sp>
      <p:sp>
        <p:nvSpPr>
          <p:cNvPr id="4" name="Alt Bilgi Yer Tutucusu 3">
            <a:extLst>
              <a:ext uri="{FF2B5EF4-FFF2-40B4-BE49-F238E27FC236}">
                <a16:creationId xmlns:a16="http://schemas.microsoft.com/office/drawing/2014/main" id="{5C17CBFA-633D-5540-AFAA-BE1F495EC62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tr-TR"/>
          </a:p>
        </p:txBody>
      </p:sp>
      <p:sp>
        <p:nvSpPr>
          <p:cNvPr id="5" name="Slayt Numarası Yer Tutucusu 4">
            <a:extLst>
              <a:ext uri="{FF2B5EF4-FFF2-40B4-BE49-F238E27FC236}">
                <a16:creationId xmlns:a16="http://schemas.microsoft.com/office/drawing/2014/main" id="{826B5631-D714-AD41-853B-A883ADC344D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465AE8BC-2AB3-9E4C-9797-2A6F8A74C74E}" type="slidenum">
              <a:rPr lang="tr-TR" smtClean="0"/>
              <a:t>‹#›</a:t>
            </a:fld>
            <a:endParaRPr lang="tr-TR"/>
          </a:p>
        </p:txBody>
      </p:sp>
    </p:spTree>
    <p:extLst>
      <p:ext uri="{BB962C8B-B14F-4D97-AF65-F5344CB8AC3E}">
        <p14:creationId xmlns:p14="http://schemas.microsoft.com/office/powerpoint/2010/main" val="427398705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tr-TR" noProof="0"/>
          </a:p>
        </p:txBody>
      </p:sp>
      <p:sp>
        <p:nvSpPr>
          <p:cNvPr id="3" name="Tarih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219CB5C3-F3E0-4234-A4E2-A8A6921CA82F}" type="datetime1">
              <a:rPr lang="tr-TR" noProof="0" smtClean="0"/>
              <a:t>8.05.2021</a:t>
            </a:fld>
            <a:endParaRPr lang="tr-TR" noProof="0"/>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tr-TR" noProof="0"/>
          </a:p>
        </p:txBody>
      </p:sp>
      <p:sp>
        <p:nvSpPr>
          <p:cNvPr id="5" name="Notlar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tr-TR" noProof="0"/>
              <a:t>Asıl metin stillerini düzenle</a:t>
            </a:r>
          </a:p>
          <a:p>
            <a:pPr lvl="1" rtl="0"/>
            <a:r>
              <a:rPr lang="tr-TR" noProof="0"/>
              <a:t>İkinci düzey</a:t>
            </a:r>
          </a:p>
          <a:p>
            <a:pPr lvl="2" rtl="0"/>
            <a:r>
              <a:rPr lang="tr-TR" noProof="0"/>
              <a:t>Üçüncü düzey</a:t>
            </a:r>
          </a:p>
          <a:p>
            <a:pPr lvl="3" rtl="0"/>
            <a:r>
              <a:rPr lang="tr-TR" noProof="0"/>
              <a:t>Dördüncü düzey</a:t>
            </a:r>
          </a:p>
          <a:p>
            <a:pPr lvl="4" rtl="0"/>
            <a:r>
              <a:rPr lang="tr-TR" noProof="0"/>
              <a:t>Beşinci düzey</a:t>
            </a:r>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tr-TR" noProof="0"/>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228B34ED-4CDD-41C9-90F7-D768D5559A6F}" type="slidenum">
              <a:rPr lang="tr-TR" noProof="0" smtClean="0"/>
              <a:t>‹#›</a:t>
            </a:fld>
            <a:endParaRPr lang="tr-TR" noProof="0"/>
          </a:p>
        </p:txBody>
      </p:sp>
    </p:spTree>
    <p:extLst>
      <p:ext uri="{BB962C8B-B14F-4D97-AF65-F5344CB8AC3E}">
        <p14:creationId xmlns:p14="http://schemas.microsoft.com/office/powerpoint/2010/main" val="4225970632"/>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lar Yer Tutucusu 2"/>
          <p:cNvSpPr>
            <a:spLocks noGrp="1"/>
          </p:cNvSpPr>
          <p:nvPr>
            <p:ph type="body" idx="1"/>
          </p:nvPr>
        </p:nvSpPr>
        <p:spPr/>
        <p:txBody>
          <a:bodyPr rtlCol="0"/>
          <a:lstStyle/>
          <a:p>
            <a:pPr rtl="0"/>
            <a:endParaRPr lang="tr-TR"/>
          </a:p>
        </p:txBody>
      </p:sp>
      <p:sp>
        <p:nvSpPr>
          <p:cNvPr id="4" name="Slayt Numarası Yer Tutucusu 3"/>
          <p:cNvSpPr>
            <a:spLocks noGrp="1"/>
          </p:cNvSpPr>
          <p:nvPr>
            <p:ph type="sldNum" sz="quarter" idx="5"/>
          </p:nvPr>
        </p:nvSpPr>
        <p:spPr/>
        <p:txBody>
          <a:bodyPr rtlCol="0"/>
          <a:lstStyle/>
          <a:p>
            <a:pPr rtl="0"/>
            <a:fld id="{228B34ED-4CDD-41C9-90F7-D768D5559A6F}" type="slidenum">
              <a:rPr lang="tr-TR" smtClean="0"/>
              <a:t>1</a:t>
            </a:fld>
            <a:endParaRPr lang="tr-TR"/>
          </a:p>
        </p:txBody>
      </p:sp>
    </p:spTree>
    <p:extLst>
      <p:ext uri="{BB962C8B-B14F-4D97-AF65-F5344CB8AC3E}">
        <p14:creationId xmlns:p14="http://schemas.microsoft.com/office/powerpoint/2010/main" val="6117951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lar Yer Tutucusu 2"/>
          <p:cNvSpPr>
            <a:spLocks noGrp="1"/>
          </p:cNvSpPr>
          <p:nvPr>
            <p:ph type="body" idx="1"/>
          </p:nvPr>
        </p:nvSpPr>
        <p:spPr/>
        <p:txBody>
          <a:bodyPr rtlCol="0"/>
          <a:lstStyle/>
          <a:p>
            <a:pPr rtl="0"/>
            <a:endParaRPr lang="tr-TR"/>
          </a:p>
        </p:txBody>
      </p:sp>
      <p:sp>
        <p:nvSpPr>
          <p:cNvPr id="4" name="Slayt Numarası Yer Tutucusu 3"/>
          <p:cNvSpPr>
            <a:spLocks noGrp="1"/>
          </p:cNvSpPr>
          <p:nvPr>
            <p:ph type="sldNum" sz="quarter" idx="5"/>
          </p:nvPr>
        </p:nvSpPr>
        <p:spPr/>
        <p:txBody>
          <a:bodyPr rtlCol="0"/>
          <a:lstStyle/>
          <a:p>
            <a:pPr rtl="0"/>
            <a:fld id="{228B34ED-4CDD-41C9-90F7-D768D5559A6F}" type="slidenum">
              <a:rPr lang="tr-TR" smtClean="0"/>
              <a:t>10</a:t>
            </a:fld>
            <a:endParaRPr lang="tr-TR"/>
          </a:p>
        </p:txBody>
      </p:sp>
    </p:spTree>
    <p:extLst>
      <p:ext uri="{BB962C8B-B14F-4D97-AF65-F5344CB8AC3E}">
        <p14:creationId xmlns:p14="http://schemas.microsoft.com/office/powerpoint/2010/main" val="28334991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lar Yer Tutucusu 2"/>
          <p:cNvSpPr>
            <a:spLocks noGrp="1"/>
          </p:cNvSpPr>
          <p:nvPr>
            <p:ph type="body" idx="1"/>
          </p:nvPr>
        </p:nvSpPr>
        <p:spPr/>
        <p:txBody>
          <a:bodyPr rtlCol="0"/>
          <a:lstStyle/>
          <a:p>
            <a:pPr rtl="0"/>
            <a:endParaRPr lang="tr-TR"/>
          </a:p>
        </p:txBody>
      </p:sp>
      <p:sp>
        <p:nvSpPr>
          <p:cNvPr id="4" name="Slayt Numarası Yer Tutucusu 3"/>
          <p:cNvSpPr>
            <a:spLocks noGrp="1"/>
          </p:cNvSpPr>
          <p:nvPr>
            <p:ph type="sldNum" sz="quarter" idx="5"/>
          </p:nvPr>
        </p:nvSpPr>
        <p:spPr/>
        <p:txBody>
          <a:bodyPr rtlCol="0"/>
          <a:lstStyle/>
          <a:p>
            <a:pPr rtl="0"/>
            <a:fld id="{228B34ED-4CDD-41C9-90F7-D768D5559A6F}" type="slidenum">
              <a:rPr lang="tr-TR" smtClean="0"/>
              <a:t>11</a:t>
            </a:fld>
            <a:endParaRPr lang="tr-TR"/>
          </a:p>
        </p:txBody>
      </p:sp>
    </p:spTree>
    <p:extLst>
      <p:ext uri="{BB962C8B-B14F-4D97-AF65-F5344CB8AC3E}">
        <p14:creationId xmlns:p14="http://schemas.microsoft.com/office/powerpoint/2010/main" val="7978909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lar Yer Tutucusu 2"/>
          <p:cNvSpPr>
            <a:spLocks noGrp="1"/>
          </p:cNvSpPr>
          <p:nvPr>
            <p:ph type="body" idx="1"/>
          </p:nvPr>
        </p:nvSpPr>
        <p:spPr/>
        <p:txBody>
          <a:bodyPr rtlCol="0"/>
          <a:lstStyle/>
          <a:p>
            <a:pPr rtl="0"/>
            <a:endParaRPr lang="tr-TR"/>
          </a:p>
        </p:txBody>
      </p:sp>
      <p:sp>
        <p:nvSpPr>
          <p:cNvPr id="4" name="Slayt Numarası Yer Tutucusu 3"/>
          <p:cNvSpPr>
            <a:spLocks noGrp="1"/>
          </p:cNvSpPr>
          <p:nvPr>
            <p:ph type="sldNum" sz="quarter" idx="5"/>
          </p:nvPr>
        </p:nvSpPr>
        <p:spPr/>
        <p:txBody>
          <a:bodyPr rtlCol="0"/>
          <a:lstStyle/>
          <a:p>
            <a:pPr rtl="0"/>
            <a:fld id="{228B34ED-4CDD-41C9-90F7-D768D5559A6F}" type="slidenum">
              <a:rPr lang="tr-TR" smtClean="0"/>
              <a:t>12</a:t>
            </a:fld>
            <a:endParaRPr lang="tr-TR"/>
          </a:p>
        </p:txBody>
      </p:sp>
    </p:spTree>
    <p:extLst>
      <p:ext uri="{BB962C8B-B14F-4D97-AF65-F5344CB8AC3E}">
        <p14:creationId xmlns:p14="http://schemas.microsoft.com/office/powerpoint/2010/main" val="35678153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lar Yer Tutucusu 2"/>
          <p:cNvSpPr>
            <a:spLocks noGrp="1"/>
          </p:cNvSpPr>
          <p:nvPr>
            <p:ph type="body" idx="1"/>
          </p:nvPr>
        </p:nvSpPr>
        <p:spPr/>
        <p:txBody>
          <a:bodyPr rtlCol="0"/>
          <a:lstStyle/>
          <a:p>
            <a:pPr rtl="0"/>
            <a:endParaRPr lang="tr-TR"/>
          </a:p>
        </p:txBody>
      </p:sp>
      <p:sp>
        <p:nvSpPr>
          <p:cNvPr id="4" name="Slayt Numarası Yer Tutucusu 3"/>
          <p:cNvSpPr>
            <a:spLocks noGrp="1"/>
          </p:cNvSpPr>
          <p:nvPr>
            <p:ph type="sldNum" sz="quarter" idx="5"/>
          </p:nvPr>
        </p:nvSpPr>
        <p:spPr/>
        <p:txBody>
          <a:bodyPr rtlCol="0"/>
          <a:lstStyle/>
          <a:p>
            <a:pPr rtl="0"/>
            <a:fld id="{228B34ED-4CDD-41C9-90F7-D768D5559A6F}" type="slidenum">
              <a:rPr lang="tr-TR" smtClean="0"/>
              <a:t>13</a:t>
            </a:fld>
            <a:endParaRPr lang="tr-TR"/>
          </a:p>
        </p:txBody>
      </p:sp>
    </p:spTree>
    <p:extLst>
      <p:ext uri="{BB962C8B-B14F-4D97-AF65-F5344CB8AC3E}">
        <p14:creationId xmlns:p14="http://schemas.microsoft.com/office/powerpoint/2010/main" val="16672113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lar Yer Tutucusu 2"/>
          <p:cNvSpPr>
            <a:spLocks noGrp="1"/>
          </p:cNvSpPr>
          <p:nvPr>
            <p:ph type="body" idx="1"/>
          </p:nvPr>
        </p:nvSpPr>
        <p:spPr/>
        <p:txBody>
          <a:bodyPr rtlCol="0"/>
          <a:lstStyle/>
          <a:p>
            <a:pPr rtl="0"/>
            <a:endParaRPr lang="tr-TR"/>
          </a:p>
        </p:txBody>
      </p:sp>
      <p:sp>
        <p:nvSpPr>
          <p:cNvPr id="4" name="Slayt Numarası Yer Tutucusu 3"/>
          <p:cNvSpPr>
            <a:spLocks noGrp="1"/>
          </p:cNvSpPr>
          <p:nvPr>
            <p:ph type="sldNum" sz="quarter" idx="5"/>
          </p:nvPr>
        </p:nvSpPr>
        <p:spPr/>
        <p:txBody>
          <a:bodyPr rtlCol="0"/>
          <a:lstStyle/>
          <a:p>
            <a:pPr rtl="0"/>
            <a:fld id="{228B34ED-4CDD-41C9-90F7-D768D5559A6F}" type="slidenum">
              <a:rPr lang="tr-TR" smtClean="0"/>
              <a:t>14</a:t>
            </a:fld>
            <a:endParaRPr lang="tr-TR"/>
          </a:p>
        </p:txBody>
      </p:sp>
    </p:spTree>
    <p:extLst>
      <p:ext uri="{BB962C8B-B14F-4D97-AF65-F5344CB8AC3E}">
        <p14:creationId xmlns:p14="http://schemas.microsoft.com/office/powerpoint/2010/main" val="35313292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lar Yer Tutucusu 2"/>
          <p:cNvSpPr>
            <a:spLocks noGrp="1"/>
          </p:cNvSpPr>
          <p:nvPr>
            <p:ph type="body" idx="1"/>
          </p:nvPr>
        </p:nvSpPr>
        <p:spPr/>
        <p:txBody>
          <a:bodyPr rtlCol="0"/>
          <a:lstStyle/>
          <a:p>
            <a:pPr rtl="0"/>
            <a:endParaRPr lang="tr-TR"/>
          </a:p>
        </p:txBody>
      </p:sp>
      <p:sp>
        <p:nvSpPr>
          <p:cNvPr id="4" name="Slayt Numarası Yer Tutucusu 3"/>
          <p:cNvSpPr>
            <a:spLocks noGrp="1"/>
          </p:cNvSpPr>
          <p:nvPr>
            <p:ph type="sldNum" sz="quarter" idx="5"/>
          </p:nvPr>
        </p:nvSpPr>
        <p:spPr/>
        <p:txBody>
          <a:bodyPr rtlCol="0"/>
          <a:lstStyle/>
          <a:p>
            <a:pPr rtl="0"/>
            <a:fld id="{228B34ED-4CDD-41C9-90F7-D768D5559A6F}" type="slidenum">
              <a:rPr lang="tr-TR" smtClean="0"/>
              <a:t>15</a:t>
            </a:fld>
            <a:endParaRPr lang="tr-TR"/>
          </a:p>
        </p:txBody>
      </p:sp>
    </p:spTree>
    <p:extLst>
      <p:ext uri="{BB962C8B-B14F-4D97-AF65-F5344CB8AC3E}">
        <p14:creationId xmlns:p14="http://schemas.microsoft.com/office/powerpoint/2010/main" val="33208887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lar Yer Tutucusu 2"/>
          <p:cNvSpPr>
            <a:spLocks noGrp="1"/>
          </p:cNvSpPr>
          <p:nvPr>
            <p:ph type="body" idx="1"/>
          </p:nvPr>
        </p:nvSpPr>
        <p:spPr/>
        <p:txBody>
          <a:bodyPr rtlCol="0"/>
          <a:lstStyle/>
          <a:p>
            <a:pPr rtl="0"/>
            <a:endParaRPr lang="tr-TR"/>
          </a:p>
        </p:txBody>
      </p:sp>
      <p:sp>
        <p:nvSpPr>
          <p:cNvPr id="4" name="Slayt Numarası Yer Tutucusu 3"/>
          <p:cNvSpPr>
            <a:spLocks noGrp="1"/>
          </p:cNvSpPr>
          <p:nvPr>
            <p:ph type="sldNum" sz="quarter" idx="5"/>
          </p:nvPr>
        </p:nvSpPr>
        <p:spPr/>
        <p:txBody>
          <a:bodyPr rtlCol="0"/>
          <a:lstStyle/>
          <a:p>
            <a:pPr rtl="0"/>
            <a:fld id="{228B34ED-4CDD-41C9-90F7-D768D5559A6F}" type="slidenum">
              <a:rPr lang="tr-TR" smtClean="0"/>
              <a:t>16</a:t>
            </a:fld>
            <a:endParaRPr lang="tr-TR"/>
          </a:p>
        </p:txBody>
      </p:sp>
    </p:spTree>
    <p:extLst>
      <p:ext uri="{BB962C8B-B14F-4D97-AF65-F5344CB8AC3E}">
        <p14:creationId xmlns:p14="http://schemas.microsoft.com/office/powerpoint/2010/main" val="26291244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lar Yer Tutucusu 2"/>
          <p:cNvSpPr>
            <a:spLocks noGrp="1"/>
          </p:cNvSpPr>
          <p:nvPr>
            <p:ph type="body" idx="1"/>
          </p:nvPr>
        </p:nvSpPr>
        <p:spPr/>
        <p:txBody>
          <a:bodyPr rtlCol="0"/>
          <a:lstStyle/>
          <a:p>
            <a:pPr rtl="0"/>
            <a:endParaRPr lang="tr-TR"/>
          </a:p>
        </p:txBody>
      </p:sp>
      <p:sp>
        <p:nvSpPr>
          <p:cNvPr id="4" name="Slayt Numarası Yer Tutucusu 3"/>
          <p:cNvSpPr>
            <a:spLocks noGrp="1"/>
          </p:cNvSpPr>
          <p:nvPr>
            <p:ph type="sldNum" sz="quarter" idx="5"/>
          </p:nvPr>
        </p:nvSpPr>
        <p:spPr/>
        <p:txBody>
          <a:bodyPr rtlCol="0"/>
          <a:lstStyle/>
          <a:p>
            <a:pPr rtl="0"/>
            <a:fld id="{228B34ED-4CDD-41C9-90F7-D768D5559A6F}" type="slidenum">
              <a:rPr lang="tr-TR" smtClean="0"/>
              <a:t>17</a:t>
            </a:fld>
            <a:endParaRPr lang="tr-TR"/>
          </a:p>
        </p:txBody>
      </p:sp>
    </p:spTree>
    <p:extLst>
      <p:ext uri="{BB962C8B-B14F-4D97-AF65-F5344CB8AC3E}">
        <p14:creationId xmlns:p14="http://schemas.microsoft.com/office/powerpoint/2010/main" val="33357600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lar Yer Tutucusu 2"/>
          <p:cNvSpPr>
            <a:spLocks noGrp="1"/>
          </p:cNvSpPr>
          <p:nvPr>
            <p:ph type="body" idx="1"/>
          </p:nvPr>
        </p:nvSpPr>
        <p:spPr/>
        <p:txBody>
          <a:bodyPr rtlCol="0"/>
          <a:lstStyle/>
          <a:p>
            <a:pPr rtl="0"/>
            <a:endParaRPr lang="tr-TR"/>
          </a:p>
        </p:txBody>
      </p:sp>
      <p:sp>
        <p:nvSpPr>
          <p:cNvPr id="4" name="Slayt Numarası Yer Tutucusu 3"/>
          <p:cNvSpPr>
            <a:spLocks noGrp="1"/>
          </p:cNvSpPr>
          <p:nvPr>
            <p:ph type="sldNum" sz="quarter" idx="5"/>
          </p:nvPr>
        </p:nvSpPr>
        <p:spPr/>
        <p:txBody>
          <a:bodyPr rtlCol="0"/>
          <a:lstStyle/>
          <a:p>
            <a:pPr rtl="0"/>
            <a:fld id="{228B34ED-4CDD-41C9-90F7-D768D5559A6F}" type="slidenum">
              <a:rPr lang="tr-TR" smtClean="0"/>
              <a:t>18</a:t>
            </a:fld>
            <a:endParaRPr lang="tr-TR"/>
          </a:p>
        </p:txBody>
      </p:sp>
    </p:spTree>
    <p:extLst>
      <p:ext uri="{BB962C8B-B14F-4D97-AF65-F5344CB8AC3E}">
        <p14:creationId xmlns:p14="http://schemas.microsoft.com/office/powerpoint/2010/main" val="25647903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lar Yer Tutucusu 2"/>
          <p:cNvSpPr>
            <a:spLocks noGrp="1"/>
          </p:cNvSpPr>
          <p:nvPr>
            <p:ph type="body" idx="1"/>
          </p:nvPr>
        </p:nvSpPr>
        <p:spPr/>
        <p:txBody>
          <a:bodyPr rtlCol="0"/>
          <a:lstStyle/>
          <a:p>
            <a:pPr rtl="0"/>
            <a:endParaRPr lang="tr-TR"/>
          </a:p>
        </p:txBody>
      </p:sp>
      <p:sp>
        <p:nvSpPr>
          <p:cNvPr id="4" name="Slayt Numarası Yer Tutucusu 3"/>
          <p:cNvSpPr>
            <a:spLocks noGrp="1"/>
          </p:cNvSpPr>
          <p:nvPr>
            <p:ph type="sldNum" sz="quarter" idx="5"/>
          </p:nvPr>
        </p:nvSpPr>
        <p:spPr/>
        <p:txBody>
          <a:bodyPr rtlCol="0"/>
          <a:lstStyle/>
          <a:p>
            <a:pPr rtl="0"/>
            <a:fld id="{228B34ED-4CDD-41C9-90F7-D768D5559A6F}" type="slidenum">
              <a:rPr lang="tr-TR" smtClean="0"/>
              <a:t>19</a:t>
            </a:fld>
            <a:endParaRPr lang="tr-TR"/>
          </a:p>
        </p:txBody>
      </p:sp>
    </p:spTree>
    <p:extLst>
      <p:ext uri="{BB962C8B-B14F-4D97-AF65-F5344CB8AC3E}">
        <p14:creationId xmlns:p14="http://schemas.microsoft.com/office/powerpoint/2010/main" val="15370426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lar Yer Tutucusu 2"/>
          <p:cNvSpPr>
            <a:spLocks noGrp="1"/>
          </p:cNvSpPr>
          <p:nvPr>
            <p:ph type="body" idx="1"/>
          </p:nvPr>
        </p:nvSpPr>
        <p:spPr/>
        <p:txBody>
          <a:bodyPr rtlCol="0"/>
          <a:lstStyle/>
          <a:p>
            <a:pPr rtl="0"/>
            <a:endParaRPr lang="tr-TR"/>
          </a:p>
        </p:txBody>
      </p:sp>
      <p:sp>
        <p:nvSpPr>
          <p:cNvPr id="4" name="Slayt Numarası Yer Tutucusu 3"/>
          <p:cNvSpPr>
            <a:spLocks noGrp="1"/>
          </p:cNvSpPr>
          <p:nvPr>
            <p:ph type="sldNum" sz="quarter" idx="5"/>
          </p:nvPr>
        </p:nvSpPr>
        <p:spPr/>
        <p:txBody>
          <a:bodyPr rtlCol="0"/>
          <a:lstStyle/>
          <a:p>
            <a:pPr rtl="0"/>
            <a:fld id="{228B34ED-4CDD-41C9-90F7-D768D5559A6F}" type="slidenum">
              <a:rPr lang="tr-TR" smtClean="0"/>
              <a:t>2</a:t>
            </a:fld>
            <a:endParaRPr lang="tr-TR"/>
          </a:p>
        </p:txBody>
      </p:sp>
    </p:spTree>
    <p:extLst>
      <p:ext uri="{BB962C8B-B14F-4D97-AF65-F5344CB8AC3E}">
        <p14:creationId xmlns:p14="http://schemas.microsoft.com/office/powerpoint/2010/main" val="41412807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lar Yer Tutucusu 2"/>
          <p:cNvSpPr>
            <a:spLocks noGrp="1"/>
          </p:cNvSpPr>
          <p:nvPr>
            <p:ph type="body" idx="1"/>
          </p:nvPr>
        </p:nvSpPr>
        <p:spPr/>
        <p:txBody>
          <a:bodyPr rtlCol="0"/>
          <a:lstStyle/>
          <a:p>
            <a:pPr rtl="0"/>
            <a:endParaRPr lang="tr-TR"/>
          </a:p>
        </p:txBody>
      </p:sp>
      <p:sp>
        <p:nvSpPr>
          <p:cNvPr id="4" name="Slayt Numarası Yer Tutucusu 3"/>
          <p:cNvSpPr>
            <a:spLocks noGrp="1"/>
          </p:cNvSpPr>
          <p:nvPr>
            <p:ph type="sldNum" sz="quarter" idx="5"/>
          </p:nvPr>
        </p:nvSpPr>
        <p:spPr/>
        <p:txBody>
          <a:bodyPr rtlCol="0"/>
          <a:lstStyle/>
          <a:p>
            <a:pPr rtl="0"/>
            <a:fld id="{228B34ED-4CDD-41C9-90F7-D768D5559A6F}" type="slidenum">
              <a:rPr lang="tr-TR" smtClean="0"/>
              <a:t>3</a:t>
            </a:fld>
            <a:endParaRPr lang="tr-TR"/>
          </a:p>
        </p:txBody>
      </p:sp>
    </p:spTree>
    <p:extLst>
      <p:ext uri="{BB962C8B-B14F-4D97-AF65-F5344CB8AC3E}">
        <p14:creationId xmlns:p14="http://schemas.microsoft.com/office/powerpoint/2010/main" val="19192728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lar Yer Tutucusu 2"/>
          <p:cNvSpPr>
            <a:spLocks noGrp="1"/>
          </p:cNvSpPr>
          <p:nvPr>
            <p:ph type="body" idx="1"/>
          </p:nvPr>
        </p:nvSpPr>
        <p:spPr/>
        <p:txBody>
          <a:bodyPr rtlCol="0"/>
          <a:lstStyle/>
          <a:p>
            <a:pPr rtl="0"/>
            <a:endParaRPr lang="tr-TR"/>
          </a:p>
        </p:txBody>
      </p:sp>
      <p:sp>
        <p:nvSpPr>
          <p:cNvPr id="4" name="Slayt Numarası Yer Tutucusu 3"/>
          <p:cNvSpPr>
            <a:spLocks noGrp="1"/>
          </p:cNvSpPr>
          <p:nvPr>
            <p:ph type="sldNum" sz="quarter" idx="5"/>
          </p:nvPr>
        </p:nvSpPr>
        <p:spPr/>
        <p:txBody>
          <a:bodyPr rtlCol="0"/>
          <a:lstStyle/>
          <a:p>
            <a:pPr rtl="0"/>
            <a:fld id="{228B34ED-4CDD-41C9-90F7-D768D5559A6F}" type="slidenum">
              <a:rPr lang="tr-TR" smtClean="0"/>
              <a:t>4</a:t>
            </a:fld>
            <a:endParaRPr lang="tr-TR"/>
          </a:p>
        </p:txBody>
      </p:sp>
    </p:spTree>
    <p:extLst>
      <p:ext uri="{BB962C8B-B14F-4D97-AF65-F5344CB8AC3E}">
        <p14:creationId xmlns:p14="http://schemas.microsoft.com/office/powerpoint/2010/main" val="5027023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lar Yer Tutucusu 2"/>
          <p:cNvSpPr>
            <a:spLocks noGrp="1"/>
          </p:cNvSpPr>
          <p:nvPr>
            <p:ph type="body" idx="1"/>
          </p:nvPr>
        </p:nvSpPr>
        <p:spPr/>
        <p:txBody>
          <a:bodyPr rtlCol="0"/>
          <a:lstStyle/>
          <a:p>
            <a:pPr rtl="0"/>
            <a:endParaRPr lang="tr-TR"/>
          </a:p>
        </p:txBody>
      </p:sp>
      <p:sp>
        <p:nvSpPr>
          <p:cNvPr id="4" name="Slayt Numarası Yer Tutucusu 3"/>
          <p:cNvSpPr>
            <a:spLocks noGrp="1"/>
          </p:cNvSpPr>
          <p:nvPr>
            <p:ph type="sldNum" sz="quarter" idx="5"/>
          </p:nvPr>
        </p:nvSpPr>
        <p:spPr/>
        <p:txBody>
          <a:bodyPr rtlCol="0"/>
          <a:lstStyle/>
          <a:p>
            <a:pPr rtl="0"/>
            <a:fld id="{228B34ED-4CDD-41C9-90F7-D768D5559A6F}" type="slidenum">
              <a:rPr lang="tr-TR" smtClean="0"/>
              <a:t>5</a:t>
            </a:fld>
            <a:endParaRPr lang="tr-TR"/>
          </a:p>
        </p:txBody>
      </p:sp>
    </p:spTree>
    <p:extLst>
      <p:ext uri="{BB962C8B-B14F-4D97-AF65-F5344CB8AC3E}">
        <p14:creationId xmlns:p14="http://schemas.microsoft.com/office/powerpoint/2010/main" val="4044263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lar Yer Tutucusu 2"/>
          <p:cNvSpPr>
            <a:spLocks noGrp="1"/>
          </p:cNvSpPr>
          <p:nvPr>
            <p:ph type="body" idx="1"/>
          </p:nvPr>
        </p:nvSpPr>
        <p:spPr/>
        <p:txBody>
          <a:bodyPr rtlCol="0"/>
          <a:lstStyle/>
          <a:p>
            <a:pPr rtl="0"/>
            <a:endParaRPr lang="tr-TR"/>
          </a:p>
        </p:txBody>
      </p:sp>
      <p:sp>
        <p:nvSpPr>
          <p:cNvPr id="4" name="Slayt Numarası Yer Tutucusu 3"/>
          <p:cNvSpPr>
            <a:spLocks noGrp="1"/>
          </p:cNvSpPr>
          <p:nvPr>
            <p:ph type="sldNum" sz="quarter" idx="5"/>
          </p:nvPr>
        </p:nvSpPr>
        <p:spPr/>
        <p:txBody>
          <a:bodyPr rtlCol="0"/>
          <a:lstStyle/>
          <a:p>
            <a:pPr rtl="0"/>
            <a:fld id="{228B34ED-4CDD-41C9-90F7-D768D5559A6F}" type="slidenum">
              <a:rPr lang="tr-TR" smtClean="0"/>
              <a:t>6</a:t>
            </a:fld>
            <a:endParaRPr lang="tr-TR"/>
          </a:p>
        </p:txBody>
      </p:sp>
    </p:spTree>
    <p:extLst>
      <p:ext uri="{BB962C8B-B14F-4D97-AF65-F5344CB8AC3E}">
        <p14:creationId xmlns:p14="http://schemas.microsoft.com/office/powerpoint/2010/main" val="10240493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lar Yer Tutucusu 2"/>
          <p:cNvSpPr>
            <a:spLocks noGrp="1"/>
          </p:cNvSpPr>
          <p:nvPr>
            <p:ph type="body" idx="1"/>
          </p:nvPr>
        </p:nvSpPr>
        <p:spPr/>
        <p:txBody>
          <a:bodyPr rtlCol="0"/>
          <a:lstStyle/>
          <a:p>
            <a:pPr rtl="0"/>
            <a:endParaRPr lang="tr-TR"/>
          </a:p>
        </p:txBody>
      </p:sp>
      <p:sp>
        <p:nvSpPr>
          <p:cNvPr id="4" name="Slayt Numarası Yer Tutucusu 3"/>
          <p:cNvSpPr>
            <a:spLocks noGrp="1"/>
          </p:cNvSpPr>
          <p:nvPr>
            <p:ph type="sldNum" sz="quarter" idx="5"/>
          </p:nvPr>
        </p:nvSpPr>
        <p:spPr/>
        <p:txBody>
          <a:bodyPr rtlCol="0"/>
          <a:lstStyle/>
          <a:p>
            <a:pPr rtl="0"/>
            <a:fld id="{228B34ED-4CDD-41C9-90F7-D768D5559A6F}" type="slidenum">
              <a:rPr lang="tr-TR" smtClean="0"/>
              <a:t>7</a:t>
            </a:fld>
            <a:endParaRPr lang="tr-TR"/>
          </a:p>
        </p:txBody>
      </p:sp>
    </p:spTree>
    <p:extLst>
      <p:ext uri="{BB962C8B-B14F-4D97-AF65-F5344CB8AC3E}">
        <p14:creationId xmlns:p14="http://schemas.microsoft.com/office/powerpoint/2010/main" val="13673676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lar Yer Tutucusu 2"/>
          <p:cNvSpPr>
            <a:spLocks noGrp="1"/>
          </p:cNvSpPr>
          <p:nvPr>
            <p:ph type="body" idx="1"/>
          </p:nvPr>
        </p:nvSpPr>
        <p:spPr/>
        <p:txBody>
          <a:bodyPr rtlCol="0"/>
          <a:lstStyle/>
          <a:p>
            <a:pPr rtl="0"/>
            <a:endParaRPr lang="tr-TR"/>
          </a:p>
        </p:txBody>
      </p:sp>
      <p:sp>
        <p:nvSpPr>
          <p:cNvPr id="4" name="Slayt Numarası Yer Tutucusu 3"/>
          <p:cNvSpPr>
            <a:spLocks noGrp="1"/>
          </p:cNvSpPr>
          <p:nvPr>
            <p:ph type="sldNum" sz="quarter" idx="5"/>
          </p:nvPr>
        </p:nvSpPr>
        <p:spPr/>
        <p:txBody>
          <a:bodyPr rtlCol="0"/>
          <a:lstStyle/>
          <a:p>
            <a:pPr rtl="0"/>
            <a:fld id="{228B34ED-4CDD-41C9-90F7-D768D5559A6F}" type="slidenum">
              <a:rPr lang="tr-TR" smtClean="0"/>
              <a:t>8</a:t>
            </a:fld>
            <a:endParaRPr lang="tr-TR"/>
          </a:p>
        </p:txBody>
      </p:sp>
    </p:spTree>
    <p:extLst>
      <p:ext uri="{BB962C8B-B14F-4D97-AF65-F5344CB8AC3E}">
        <p14:creationId xmlns:p14="http://schemas.microsoft.com/office/powerpoint/2010/main" val="27214867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lar Yer Tutucusu 2"/>
          <p:cNvSpPr>
            <a:spLocks noGrp="1"/>
          </p:cNvSpPr>
          <p:nvPr>
            <p:ph type="body" idx="1"/>
          </p:nvPr>
        </p:nvSpPr>
        <p:spPr/>
        <p:txBody>
          <a:bodyPr rtlCol="0"/>
          <a:lstStyle/>
          <a:p>
            <a:pPr rtl="0"/>
            <a:endParaRPr lang="tr-TR"/>
          </a:p>
        </p:txBody>
      </p:sp>
      <p:sp>
        <p:nvSpPr>
          <p:cNvPr id="4" name="Slayt Numarası Yer Tutucusu 3"/>
          <p:cNvSpPr>
            <a:spLocks noGrp="1"/>
          </p:cNvSpPr>
          <p:nvPr>
            <p:ph type="sldNum" sz="quarter" idx="5"/>
          </p:nvPr>
        </p:nvSpPr>
        <p:spPr/>
        <p:txBody>
          <a:bodyPr rtlCol="0"/>
          <a:lstStyle/>
          <a:p>
            <a:pPr rtl="0"/>
            <a:fld id="{228B34ED-4CDD-41C9-90F7-D768D5559A6F}" type="slidenum">
              <a:rPr lang="tr-TR" smtClean="0"/>
              <a:t>9</a:t>
            </a:fld>
            <a:endParaRPr lang="tr-TR"/>
          </a:p>
        </p:txBody>
      </p:sp>
    </p:spTree>
    <p:extLst>
      <p:ext uri="{BB962C8B-B14F-4D97-AF65-F5344CB8AC3E}">
        <p14:creationId xmlns:p14="http://schemas.microsoft.com/office/powerpoint/2010/main" val="671181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aşlık">
    <p:bg>
      <p:bgRef idx="1001">
        <a:schemeClr val="bg1"/>
      </p:bgRef>
    </p:bg>
    <p:spTree>
      <p:nvGrpSpPr>
        <p:cNvPr id="1" name=""/>
        <p:cNvGrpSpPr/>
        <p:nvPr/>
      </p:nvGrpSpPr>
      <p:grpSpPr>
        <a:xfrm>
          <a:off x="0" y="0"/>
          <a:ext cx="0" cy="0"/>
          <a:chOff x="0" y="0"/>
          <a:chExt cx="0" cy="0"/>
        </a:xfrm>
      </p:grpSpPr>
      <p:sp>
        <p:nvSpPr>
          <p:cNvPr id="3" name="Resim Yer Tutucusu 2">
            <a:extLst>
              <a:ext uri="{FF2B5EF4-FFF2-40B4-BE49-F238E27FC236}">
                <a16:creationId xmlns:a16="http://schemas.microsoft.com/office/drawing/2014/main" id="{DE635FD8-712D-4EE2-A5B6-3DD8DE9C25E9}"/>
              </a:ext>
            </a:extLst>
          </p:cNvPr>
          <p:cNvSpPr>
            <a:spLocks noGrp="1"/>
          </p:cNvSpPr>
          <p:nvPr>
            <p:ph type="pic" sz="quarter" idx="10"/>
          </p:nvPr>
        </p:nvSpPr>
        <p:spPr>
          <a:xfrm>
            <a:off x="0" y="0"/>
            <a:ext cx="12192000" cy="6858000"/>
          </a:xfrm>
        </p:spPr>
        <p:txBody>
          <a:bodyPr rtlCol="0"/>
          <a:lstStyle>
            <a:lvl1pPr marL="0" indent="0" algn="ctr">
              <a:buNone/>
              <a:defRPr/>
            </a:lvl1pPr>
          </a:lstStyle>
          <a:p>
            <a:pPr rtl="0"/>
            <a:r>
              <a:rPr lang="tr-TR" noProof="0"/>
              <a:t>Resim eklemek için simgeye tıklayın</a:t>
            </a:r>
          </a:p>
        </p:txBody>
      </p:sp>
      <p:sp>
        <p:nvSpPr>
          <p:cNvPr id="14" name="Metin Yer Tutucusu 13">
            <a:extLst>
              <a:ext uri="{FF2B5EF4-FFF2-40B4-BE49-F238E27FC236}">
                <a16:creationId xmlns:a16="http://schemas.microsoft.com/office/drawing/2014/main" id="{F80209DF-C4D9-43B8-AA05-F53619153042}"/>
              </a:ext>
            </a:extLst>
          </p:cNvPr>
          <p:cNvSpPr>
            <a:spLocks noGrp="1"/>
          </p:cNvSpPr>
          <p:nvPr>
            <p:ph type="body" sz="quarter" idx="12"/>
          </p:nvPr>
        </p:nvSpPr>
        <p:spPr>
          <a:xfrm>
            <a:off x="3512343" y="5922140"/>
            <a:ext cx="5167313" cy="518795"/>
          </a:xfrm>
        </p:spPr>
        <p:txBody>
          <a:bodyPr rtlCol="0">
            <a:noAutofit/>
          </a:bodyPr>
          <a:lstStyle>
            <a:lvl1pPr marL="0" indent="0" algn="ctr">
              <a:buNone/>
              <a:defRPr sz="1800" spc="300">
                <a:solidFill>
                  <a:schemeClr val="tx1"/>
                </a:solidFill>
              </a:defRPr>
            </a:lvl1pPr>
            <a:lvl2pPr marL="457200" indent="0">
              <a:buNone/>
              <a:defRPr/>
            </a:lvl2pPr>
          </a:lstStyle>
          <a:p>
            <a:pPr lvl="0" rtl="0"/>
            <a:r>
              <a:rPr lang="tr-TR" noProof="0"/>
              <a:t>Asıl metin stillerini düzenlemek için tıklayın</a:t>
            </a:r>
          </a:p>
        </p:txBody>
      </p:sp>
      <p:sp>
        <p:nvSpPr>
          <p:cNvPr id="7" name="Metin Yer Tutucusu 6">
            <a:extLst>
              <a:ext uri="{FF2B5EF4-FFF2-40B4-BE49-F238E27FC236}">
                <a16:creationId xmlns:a16="http://schemas.microsoft.com/office/drawing/2014/main" id="{758235C5-25B1-4243-9762-4AAD3C08E8BE}"/>
              </a:ext>
            </a:extLst>
          </p:cNvPr>
          <p:cNvSpPr>
            <a:spLocks noGrp="1"/>
          </p:cNvSpPr>
          <p:nvPr>
            <p:ph type="body" idx="1" hasCustomPrompt="1"/>
          </p:nvPr>
        </p:nvSpPr>
        <p:spPr>
          <a:xfrm>
            <a:off x="4038600" y="3608511"/>
            <a:ext cx="4114800" cy="518795"/>
          </a:xfrm>
          <a:gradFill flip="none" rotWithShape="1">
            <a:gsLst>
              <a:gs pos="0">
                <a:schemeClr val="accent5"/>
              </a:gs>
              <a:gs pos="100000">
                <a:schemeClr val="accent2">
                  <a:lumMod val="97000"/>
                  <a:lumOff val="3000"/>
                </a:schemeClr>
              </a:gs>
              <a:gs pos="50000">
                <a:schemeClr val="accent1"/>
              </a:gs>
            </a:gsLst>
            <a:lin ang="10800000" scaled="1"/>
            <a:tileRect/>
          </a:gradFill>
        </p:spPr>
        <p:txBody>
          <a:bodyPr rtlCol="0">
            <a:noAutofit/>
          </a:bodyPr>
          <a:lstStyle>
            <a:lvl1pPr marL="0" indent="0" algn="ctr">
              <a:buNone/>
              <a:defRPr sz="1800" cap="all" baseline="0"/>
            </a:lvl1pPr>
          </a:lstStyle>
          <a:p>
            <a:pPr rtl="0"/>
            <a:r>
              <a:rPr lang="tr-TR" spc="300" noProof="0"/>
              <a:t>YILLIK GÖZDEN GEÇİRME</a:t>
            </a:r>
          </a:p>
        </p:txBody>
      </p:sp>
      <p:sp>
        <p:nvSpPr>
          <p:cNvPr id="2" name="Başlık 1">
            <a:extLst>
              <a:ext uri="{FF2B5EF4-FFF2-40B4-BE49-F238E27FC236}">
                <a16:creationId xmlns:a16="http://schemas.microsoft.com/office/drawing/2014/main" id="{298B2C6E-DB6F-4476-8E95-9F6EC79392FD}"/>
              </a:ext>
            </a:extLst>
          </p:cNvPr>
          <p:cNvSpPr>
            <a:spLocks noGrp="1"/>
          </p:cNvSpPr>
          <p:nvPr>
            <p:ph type="title" hasCustomPrompt="1"/>
          </p:nvPr>
        </p:nvSpPr>
        <p:spPr>
          <a:xfrm>
            <a:off x="350836" y="2445633"/>
            <a:ext cx="11490325" cy="823913"/>
          </a:xfrm>
        </p:spPr>
        <p:txBody>
          <a:bodyPr rtlCol="0">
            <a:noAutofit/>
          </a:bodyPr>
          <a:lstStyle>
            <a:lvl1pPr>
              <a:lnSpc>
                <a:spcPct val="150000"/>
              </a:lnSpc>
              <a:spcBef>
                <a:spcPts val="1000"/>
              </a:spcBef>
              <a:defRPr sz="4000" cap="all" spc="300" baseline="0"/>
            </a:lvl1pPr>
          </a:lstStyle>
          <a:p>
            <a:pPr rtl="0"/>
            <a:r>
              <a:rPr lang="tr-TR" noProof="0"/>
              <a:t>Asıl METİN stillerini düzenlemek için tıklayın</a:t>
            </a:r>
          </a:p>
        </p:txBody>
      </p:sp>
    </p:spTree>
    <p:extLst>
      <p:ext uri="{BB962C8B-B14F-4D97-AF65-F5344CB8AC3E}">
        <p14:creationId xmlns:p14="http://schemas.microsoft.com/office/powerpoint/2010/main" val="3182303122"/>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Özet">
    <p:spTree>
      <p:nvGrpSpPr>
        <p:cNvPr id="1" name=""/>
        <p:cNvGrpSpPr/>
        <p:nvPr/>
      </p:nvGrpSpPr>
      <p:grpSpPr>
        <a:xfrm>
          <a:off x="0" y="0"/>
          <a:ext cx="0" cy="0"/>
          <a:chOff x="0" y="0"/>
          <a:chExt cx="0" cy="0"/>
        </a:xfrm>
      </p:grpSpPr>
      <p:sp>
        <p:nvSpPr>
          <p:cNvPr id="9" name="Resim Yer Tutucusu 8">
            <a:extLst>
              <a:ext uri="{FF2B5EF4-FFF2-40B4-BE49-F238E27FC236}">
                <a16:creationId xmlns:a16="http://schemas.microsoft.com/office/drawing/2014/main" id="{186FE9B2-6286-484B-8943-95EE0B6B0267}"/>
              </a:ext>
            </a:extLst>
          </p:cNvPr>
          <p:cNvSpPr>
            <a:spLocks noGrp="1"/>
          </p:cNvSpPr>
          <p:nvPr>
            <p:ph type="pic" sz="quarter" idx="14"/>
          </p:nvPr>
        </p:nvSpPr>
        <p:spPr>
          <a:xfrm>
            <a:off x="0" y="0"/>
            <a:ext cx="5416550" cy="6858000"/>
          </a:xfrm>
          <a:effectLst/>
        </p:spPr>
        <p:txBody>
          <a:bodyPr rtlCol="0" anchor="ctr"/>
          <a:lstStyle>
            <a:lvl1pPr marL="0" indent="0" algn="ctr">
              <a:buNone/>
              <a:defRPr/>
            </a:lvl1pPr>
          </a:lstStyle>
          <a:p>
            <a:pPr rtl="0"/>
            <a:r>
              <a:rPr lang="tr-TR" noProof="0"/>
              <a:t>Resim eklemek için simgeye tıklayın</a:t>
            </a:r>
          </a:p>
        </p:txBody>
      </p:sp>
      <p:sp>
        <p:nvSpPr>
          <p:cNvPr id="11" name="Slayt Numarası Yer Tutucusu 5">
            <a:extLst>
              <a:ext uri="{FF2B5EF4-FFF2-40B4-BE49-F238E27FC236}">
                <a16:creationId xmlns:a16="http://schemas.microsoft.com/office/drawing/2014/main" id="{7D4E8708-8565-4A5B-9D9E-1D4F40EAF909}"/>
              </a:ext>
            </a:extLst>
          </p:cNvPr>
          <p:cNvSpPr>
            <a:spLocks noGrp="1"/>
          </p:cNvSpPr>
          <p:nvPr>
            <p:ph type="sldNum" sz="quarter" idx="4"/>
          </p:nvPr>
        </p:nvSpPr>
        <p:spPr>
          <a:xfrm>
            <a:off x="11549269" y="6468303"/>
            <a:ext cx="443948"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8C2E478F-E849-4A8C-AF1F-CBCC78A7CBFA}" type="slidenum">
              <a:rPr lang="tr-TR" noProof="0" smtClean="0"/>
              <a:t>‹#›</a:t>
            </a:fld>
            <a:endParaRPr lang="tr-TR" noProof="0"/>
          </a:p>
        </p:txBody>
      </p:sp>
      <p:sp>
        <p:nvSpPr>
          <p:cNvPr id="16" name="İçerik Yer Tutucusu 8">
            <a:extLst>
              <a:ext uri="{FF2B5EF4-FFF2-40B4-BE49-F238E27FC236}">
                <a16:creationId xmlns:a16="http://schemas.microsoft.com/office/drawing/2014/main" id="{42436126-0370-4532-A8AD-D20897982AD2}"/>
              </a:ext>
            </a:extLst>
          </p:cNvPr>
          <p:cNvSpPr>
            <a:spLocks noGrp="1"/>
          </p:cNvSpPr>
          <p:nvPr>
            <p:ph idx="1" hasCustomPrompt="1"/>
          </p:nvPr>
        </p:nvSpPr>
        <p:spPr>
          <a:xfrm>
            <a:off x="6096000" y="1661160"/>
            <a:ext cx="4646246" cy="2218585"/>
          </a:xfrm>
        </p:spPr>
        <p:txBody>
          <a:bodyPr rtlCol="0">
            <a:noAutofit/>
          </a:bodyPr>
          <a:lstStyle>
            <a:lvl1pPr>
              <a:defRPr/>
            </a:lvl1pPr>
          </a:lstStyle>
          <a:p>
            <a:pPr marL="0" indent="0" rtl="0">
              <a:lnSpc>
                <a:spcPct val="100000"/>
              </a:lnSpc>
              <a:buNone/>
            </a:pPr>
            <a:r>
              <a:rPr lang="tr-TR" sz="1600" noProof="0">
                <a:cs typeface="Biome Light" panose="020B0303030204020804" pitchFamily="34" charset="0"/>
              </a:rPr>
              <a:t>Asıl metin stilini düzenlemek için tıklayın.</a:t>
            </a:r>
          </a:p>
          <a:p>
            <a:pPr marL="0" indent="0" rtl="0">
              <a:buNone/>
            </a:pPr>
            <a:endParaRPr lang="tr-TR" noProof="0"/>
          </a:p>
        </p:txBody>
      </p:sp>
      <p:sp>
        <p:nvSpPr>
          <p:cNvPr id="17" name="Slayt Numarası Yer Tutucusu 70">
            <a:extLst>
              <a:ext uri="{FF2B5EF4-FFF2-40B4-BE49-F238E27FC236}">
                <a16:creationId xmlns:a16="http://schemas.microsoft.com/office/drawing/2014/main" id="{AEC105AD-E933-4969-B038-0ABD6F013167}"/>
              </a:ext>
            </a:extLst>
          </p:cNvPr>
          <p:cNvSpPr txBox="1">
            <a:spLocks/>
          </p:cNvSpPr>
          <p:nvPr userDrawn="1"/>
        </p:nvSpPr>
        <p:spPr>
          <a:xfrm>
            <a:off x="11549269" y="6468303"/>
            <a:ext cx="443948"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fld id="{8C2E478F-E849-4A8C-AF1F-CBCC78A7CBFA}" type="slidenum">
              <a:rPr lang="tr-TR" noProof="0" smtClean="0"/>
              <a:pPr/>
              <a:t>‹#›</a:t>
            </a:fld>
            <a:endParaRPr lang="tr-TR" noProof="0"/>
          </a:p>
        </p:txBody>
      </p:sp>
      <p:sp>
        <p:nvSpPr>
          <p:cNvPr id="7" name="Başlık 1">
            <a:extLst>
              <a:ext uri="{FF2B5EF4-FFF2-40B4-BE49-F238E27FC236}">
                <a16:creationId xmlns:a16="http://schemas.microsoft.com/office/drawing/2014/main" id="{76CDEBF2-B5C9-4887-B717-81C3D1A73CA9}"/>
              </a:ext>
            </a:extLst>
          </p:cNvPr>
          <p:cNvSpPr>
            <a:spLocks noGrp="1"/>
          </p:cNvSpPr>
          <p:nvPr>
            <p:ph type="title"/>
          </p:nvPr>
        </p:nvSpPr>
        <p:spPr>
          <a:xfrm>
            <a:off x="6095999" y="612037"/>
            <a:ext cx="5897218" cy="884238"/>
          </a:xfrm>
        </p:spPr>
        <p:txBody>
          <a:bodyPr lIns="91440" rIns="91440" rtlCol="0" anchor="t">
            <a:noAutofit/>
          </a:bodyPr>
          <a:lstStyle>
            <a:lvl1pPr algn="l">
              <a:lnSpc>
                <a:spcPct val="150000"/>
              </a:lnSpc>
              <a:spcBef>
                <a:spcPts val="1000"/>
              </a:spcBef>
              <a:defRPr sz="3200">
                <a:solidFill>
                  <a:schemeClr val="tx1"/>
                </a:solidFill>
              </a:defRPr>
            </a:lvl1pPr>
          </a:lstStyle>
          <a:p>
            <a:pPr rtl="0"/>
            <a:r>
              <a:rPr lang="tr-TR" noProof="0"/>
              <a:t>Asıl başlık stilini düzenlemek için tıklayın</a:t>
            </a:r>
          </a:p>
        </p:txBody>
      </p:sp>
      <p:sp>
        <p:nvSpPr>
          <p:cNvPr id="2" name="Dikdörtgen 1">
            <a:extLst>
              <a:ext uri="{FF2B5EF4-FFF2-40B4-BE49-F238E27FC236}">
                <a16:creationId xmlns:a16="http://schemas.microsoft.com/office/drawing/2014/main" id="{016A7FA3-8C13-4E5A-88C4-4357C8ACD73E}"/>
              </a:ext>
              <a:ext uri="{C183D7F6-B498-43B3-948B-1728B52AA6E4}">
                <adec:decorative xmlns:adec="http://schemas.microsoft.com/office/drawing/2017/decorative" val="1"/>
              </a:ext>
            </a:extLst>
          </p:cNvPr>
          <p:cNvSpPr/>
          <p:nvPr userDrawn="1"/>
        </p:nvSpPr>
        <p:spPr>
          <a:xfrm>
            <a:off x="6107044" y="6303963"/>
            <a:ext cx="3014980" cy="554037"/>
          </a:xfrm>
          <a:prstGeom prst="rect">
            <a:avLst/>
          </a:prstGeom>
          <a:gradFill flip="none" rotWithShape="1">
            <a:gsLst>
              <a:gs pos="0">
                <a:schemeClr val="accent5"/>
              </a:gs>
              <a:gs pos="100000">
                <a:schemeClr val="accent2">
                  <a:lumMod val="97000"/>
                  <a:lumOff val="3000"/>
                </a:schemeClr>
              </a:gs>
              <a:gs pos="50000">
                <a:schemeClr val="accent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TR" noProof="0"/>
          </a:p>
        </p:txBody>
      </p:sp>
    </p:spTree>
    <p:extLst>
      <p:ext uri="{BB962C8B-B14F-4D97-AF65-F5344CB8AC3E}">
        <p14:creationId xmlns:p14="http://schemas.microsoft.com/office/powerpoint/2010/main" val="37131968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apanış">
    <p:bg>
      <p:bgRef idx="1001">
        <a:schemeClr val="bg1"/>
      </p:bgRef>
    </p:bg>
    <p:spTree>
      <p:nvGrpSpPr>
        <p:cNvPr id="1" name=""/>
        <p:cNvGrpSpPr/>
        <p:nvPr/>
      </p:nvGrpSpPr>
      <p:grpSpPr>
        <a:xfrm>
          <a:off x="0" y="0"/>
          <a:ext cx="0" cy="0"/>
          <a:chOff x="0" y="0"/>
          <a:chExt cx="0" cy="0"/>
        </a:xfrm>
      </p:grpSpPr>
      <p:sp>
        <p:nvSpPr>
          <p:cNvPr id="3" name="Resim Yer Tutucusu 2">
            <a:extLst>
              <a:ext uri="{FF2B5EF4-FFF2-40B4-BE49-F238E27FC236}">
                <a16:creationId xmlns:a16="http://schemas.microsoft.com/office/drawing/2014/main" id="{DE635FD8-712D-4EE2-A5B6-3DD8DE9C25E9}"/>
              </a:ext>
            </a:extLst>
          </p:cNvPr>
          <p:cNvSpPr>
            <a:spLocks noGrp="1"/>
          </p:cNvSpPr>
          <p:nvPr>
            <p:ph type="pic" sz="quarter" idx="10"/>
          </p:nvPr>
        </p:nvSpPr>
        <p:spPr>
          <a:xfrm>
            <a:off x="0" y="0"/>
            <a:ext cx="12192000" cy="6858000"/>
          </a:xfrm>
        </p:spPr>
        <p:txBody>
          <a:bodyPr rtlCol="0"/>
          <a:lstStyle>
            <a:lvl1pPr marL="0" indent="0" algn="ctr">
              <a:buNone/>
              <a:defRPr/>
            </a:lvl1pPr>
          </a:lstStyle>
          <a:p>
            <a:pPr rtl="0"/>
            <a:r>
              <a:rPr lang="tr-TR" noProof="0"/>
              <a:t>Resim eklemek için simgeye tıklayın</a:t>
            </a:r>
          </a:p>
        </p:txBody>
      </p:sp>
      <p:sp>
        <p:nvSpPr>
          <p:cNvPr id="6" name="Başlık 5">
            <a:extLst>
              <a:ext uri="{FF2B5EF4-FFF2-40B4-BE49-F238E27FC236}">
                <a16:creationId xmlns:a16="http://schemas.microsoft.com/office/drawing/2014/main" id="{D9074D0F-754F-4F2C-A410-F222D2D2346E}"/>
              </a:ext>
            </a:extLst>
          </p:cNvPr>
          <p:cNvSpPr>
            <a:spLocks noGrp="1"/>
          </p:cNvSpPr>
          <p:nvPr>
            <p:ph type="title" idx="4294967295"/>
          </p:nvPr>
        </p:nvSpPr>
        <p:spPr>
          <a:xfrm>
            <a:off x="702365" y="1660810"/>
            <a:ext cx="10787270" cy="830649"/>
          </a:xfrm>
        </p:spPr>
        <p:txBody>
          <a:bodyPr rtlCol="0">
            <a:noAutofit/>
          </a:bodyPr>
          <a:lstStyle/>
          <a:p>
            <a:pPr rtl="0"/>
            <a:r>
              <a:rPr lang="tr-TR" sz="4000" spc="300" noProof="0"/>
              <a:t>Asıl başlık stilini düzenlemek için tıklayın</a:t>
            </a:r>
          </a:p>
        </p:txBody>
      </p:sp>
      <p:sp>
        <p:nvSpPr>
          <p:cNvPr id="14" name="Metin Yer Tutucusu 13">
            <a:extLst>
              <a:ext uri="{FF2B5EF4-FFF2-40B4-BE49-F238E27FC236}">
                <a16:creationId xmlns:a16="http://schemas.microsoft.com/office/drawing/2014/main" id="{F80209DF-C4D9-43B8-AA05-F53619153042}"/>
              </a:ext>
            </a:extLst>
          </p:cNvPr>
          <p:cNvSpPr>
            <a:spLocks noGrp="1"/>
          </p:cNvSpPr>
          <p:nvPr>
            <p:ph type="body" sz="quarter" idx="12" hasCustomPrompt="1"/>
          </p:nvPr>
        </p:nvSpPr>
        <p:spPr>
          <a:xfrm>
            <a:off x="3512343" y="5137992"/>
            <a:ext cx="5167313" cy="518795"/>
          </a:xfrm>
          <a:gradFill flip="none" rotWithShape="1">
            <a:gsLst>
              <a:gs pos="0">
                <a:schemeClr val="accent5"/>
              </a:gs>
              <a:gs pos="100000">
                <a:schemeClr val="accent2">
                  <a:lumMod val="97000"/>
                  <a:lumOff val="3000"/>
                </a:schemeClr>
              </a:gs>
              <a:gs pos="50000">
                <a:schemeClr val="accent1"/>
              </a:gs>
            </a:gsLst>
            <a:lin ang="10800000" scaled="1"/>
            <a:tileRect/>
          </a:gradFill>
        </p:spPr>
        <p:txBody>
          <a:bodyPr rtlCol="0">
            <a:noAutofit/>
          </a:bodyPr>
          <a:lstStyle>
            <a:lvl1pPr marL="0" indent="0" algn="ctr">
              <a:buNone/>
              <a:defRPr sz="1800" spc="300">
                <a:solidFill>
                  <a:schemeClr val="tx1"/>
                </a:solidFill>
              </a:defRPr>
            </a:lvl1pPr>
            <a:lvl2pPr marL="457200" indent="0">
              <a:buNone/>
              <a:defRPr/>
            </a:lvl2pPr>
          </a:lstStyle>
          <a:p>
            <a:pPr lvl="0" rtl="0"/>
            <a:r>
              <a:rPr lang="tr-TR" noProof="0"/>
              <a:t>ASIL METİN STİLLERİNİ DÜZENLEMEK İÇİN TIKLAYIN</a:t>
            </a:r>
          </a:p>
        </p:txBody>
      </p:sp>
      <p:sp>
        <p:nvSpPr>
          <p:cNvPr id="31" name="Metin Yer Tutucusu 13">
            <a:extLst>
              <a:ext uri="{FF2B5EF4-FFF2-40B4-BE49-F238E27FC236}">
                <a16:creationId xmlns:a16="http://schemas.microsoft.com/office/drawing/2014/main" id="{1D89734B-03E0-4ADE-8F62-C819F3E976D5}"/>
              </a:ext>
            </a:extLst>
          </p:cNvPr>
          <p:cNvSpPr>
            <a:spLocks noGrp="1"/>
          </p:cNvSpPr>
          <p:nvPr>
            <p:ph type="body" sz="quarter" idx="16" hasCustomPrompt="1"/>
          </p:nvPr>
        </p:nvSpPr>
        <p:spPr>
          <a:xfrm>
            <a:off x="588194" y="3903126"/>
            <a:ext cx="3064668" cy="518795"/>
          </a:xfrm>
        </p:spPr>
        <p:txBody>
          <a:bodyPr rtlCol="0">
            <a:noAutofit/>
          </a:bodyPr>
          <a:lstStyle>
            <a:lvl1pPr marL="0" indent="0" algn="ctr">
              <a:buNone/>
              <a:defRPr sz="1800" spc="300">
                <a:solidFill>
                  <a:schemeClr val="tx1"/>
                </a:solidFill>
              </a:defRPr>
            </a:lvl1pPr>
            <a:lvl2pPr marL="457200" indent="0">
              <a:buNone/>
              <a:defRPr/>
            </a:lvl2pPr>
          </a:lstStyle>
          <a:p>
            <a:pPr lvl="0" rtl="0"/>
            <a:r>
              <a:rPr lang="tr-TR" noProof="0"/>
              <a:t>DÜZENLEMEK İÇİN TIKLAYIN</a:t>
            </a:r>
          </a:p>
        </p:txBody>
      </p:sp>
      <p:sp>
        <p:nvSpPr>
          <p:cNvPr id="32" name="Metin Yer Tutucusu 13">
            <a:extLst>
              <a:ext uri="{FF2B5EF4-FFF2-40B4-BE49-F238E27FC236}">
                <a16:creationId xmlns:a16="http://schemas.microsoft.com/office/drawing/2014/main" id="{85971F4D-8B59-4B3E-9169-64E0EF1BA85F}"/>
              </a:ext>
            </a:extLst>
          </p:cNvPr>
          <p:cNvSpPr>
            <a:spLocks noGrp="1"/>
          </p:cNvSpPr>
          <p:nvPr>
            <p:ph type="body" sz="quarter" idx="17" hasCustomPrompt="1"/>
          </p:nvPr>
        </p:nvSpPr>
        <p:spPr>
          <a:xfrm>
            <a:off x="4563664" y="3893330"/>
            <a:ext cx="3064668" cy="518795"/>
          </a:xfrm>
        </p:spPr>
        <p:txBody>
          <a:bodyPr rtlCol="0">
            <a:noAutofit/>
          </a:bodyPr>
          <a:lstStyle>
            <a:lvl1pPr marL="0" indent="0" algn="ctr">
              <a:buNone/>
              <a:defRPr sz="1800" spc="300">
                <a:solidFill>
                  <a:schemeClr val="tx1"/>
                </a:solidFill>
              </a:defRPr>
            </a:lvl1pPr>
            <a:lvl2pPr marL="457200" indent="0">
              <a:buNone/>
              <a:defRPr/>
            </a:lvl2pPr>
          </a:lstStyle>
          <a:p>
            <a:pPr lvl="0" rtl="0"/>
            <a:r>
              <a:rPr lang="tr-TR" noProof="0"/>
              <a:t>düzenlemek için tıklayın</a:t>
            </a:r>
          </a:p>
        </p:txBody>
      </p:sp>
      <p:sp>
        <p:nvSpPr>
          <p:cNvPr id="33" name="Metin Yer Tutucusu 13">
            <a:extLst>
              <a:ext uri="{FF2B5EF4-FFF2-40B4-BE49-F238E27FC236}">
                <a16:creationId xmlns:a16="http://schemas.microsoft.com/office/drawing/2014/main" id="{90B19777-E2ED-419C-B486-857117FD081B}"/>
              </a:ext>
            </a:extLst>
          </p:cNvPr>
          <p:cNvSpPr>
            <a:spLocks noGrp="1"/>
          </p:cNvSpPr>
          <p:nvPr>
            <p:ph type="body" sz="quarter" idx="18" hasCustomPrompt="1"/>
          </p:nvPr>
        </p:nvSpPr>
        <p:spPr>
          <a:xfrm>
            <a:off x="8539138" y="3903126"/>
            <a:ext cx="3064668" cy="518795"/>
          </a:xfrm>
        </p:spPr>
        <p:txBody>
          <a:bodyPr rtlCol="0">
            <a:noAutofit/>
          </a:bodyPr>
          <a:lstStyle>
            <a:lvl1pPr marL="0" indent="0" algn="ctr">
              <a:buNone/>
              <a:defRPr sz="1800" spc="300">
                <a:solidFill>
                  <a:schemeClr val="tx1"/>
                </a:solidFill>
              </a:defRPr>
            </a:lvl1pPr>
            <a:lvl2pPr marL="457200" indent="0">
              <a:buNone/>
              <a:defRPr/>
            </a:lvl2pPr>
          </a:lstStyle>
          <a:p>
            <a:pPr lvl="0" rtl="0"/>
            <a:r>
              <a:rPr lang="tr-TR" noProof="0"/>
              <a:t>düzenlemek için tıklayın</a:t>
            </a:r>
          </a:p>
        </p:txBody>
      </p:sp>
      <p:sp>
        <p:nvSpPr>
          <p:cNvPr id="34" name="Çevrimiçi Görüntü Yer Tutucusu 33">
            <a:extLst>
              <a:ext uri="{FF2B5EF4-FFF2-40B4-BE49-F238E27FC236}">
                <a16:creationId xmlns:a16="http://schemas.microsoft.com/office/drawing/2014/main" id="{1A58EB44-F532-4998-B316-61C738C37BF5}"/>
              </a:ext>
            </a:extLst>
          </p:cNvPr>
          <p:cNvSpPr>
            <a:spLocks noGrp="1"/>
          </p:cNvSpPr>
          <p:nvPr>
            <p:ph type="clipArt" sz="quarter" idx="19" hasCustomPrompt="1"/>
          </p:nvPr>
        </p:nvSpPr>
        <p:spPr>
          <a:xfrm>
            <a:off x="1754768" y="3098985"/>
            <a:ext cx="731520" cy="731520"/>
          </a:xfrm>
        </p:spPr>
        <p:txBody>
          <a:bodyPr rtlCol="0">
            <a:noAutofit/>
          </a:bodyPr>
          <a:lstStyle>
            <a:lvl1pPr marL="0" indent="0">
              <a:buNone/>
              <a:defRPr/>
            </a:lvl1pPr>
          </a:lstStyle>
          <a:p>
            <a:pPr rtl="0"/>
            <a:r>
              <a:rPr lang="tr-TR" noProof="0"/>
              <a:t>Simge</a:t>
            </a:r>
          </a:p>
        </p:txBody>
      </p:sp>
      <p:sp>
        <p:nvSpPr>
          <p:cNvPr id="35" name="Çevrimiçi Görüntü Yer Tutucusu 33">
            <a:extLst>
              <a:ext uri="{FF2B5EF4-FFF2-40B4-BE49-F238E27FC236}">
                <a16:creationId xmlns:a16="http://schemas.microsoft.com/office/drawing/2014/main" id="{33763C3C-3545-40BD-9B2C-DC4C0E4CE819}"/>
              </a:ext>
            </a:extLst>
          </p:cNvPr>
          <p:cNvSpPr>
            <a:spLocks noGrp="1"/>
          </p:cNvSpPr>
          <p:nvPr>
            <p:ph type="clipArt" sz="quarter" idx="20" hasCustomPrompt="1"/>
          </p:nvPr>
        </p:nvSpPr>
        <p:spPr>
          <a:xfrm>
            <a:off x="5730240" y="3098985"/>
            <a:ext cx="731520" cy="731520"/>
          </a:xfrm>
        </p:spPr>
        <p:txBody>
          <a:bodyPr rtlCol="0">
            <a:noAutofit/>
          </a:bodyPr>
          <a:lstStyle>
            <a:lvl1pPr marL="0" indent="0">
              <a:buNone/>
              <a:defRPr/>
            </a:lvl1pPr>
          </a:lstStyle>
          <a:p>
            <a:pPr rtl="0"/>
            <a:r>
              <a:rPr lang="tr-TR" noProof="0"/>
              <a:t>Simge</a:t>
            </a:r>
          </a:p>
        </p:txBody>
      </p:sp>
      <p:sp>
        <p:nvSpPr>
          <p:cNvPr id="36" name="Çevrimiçi Görüntü Yer Tutucusu 33">
            <a:extLst>
              <a:ext uri="{FF2B5EF4-FFF2-40B4-BE49-F238E27FC236}">
                <a16:creationId xmlns:a16="http://schemas.microsoft.com/office/drawing/2014/main" id="{1C5D3777-17F3-4225-8C52-2EF1DB4FD54A}"/>
              </a:ext>
            </a:extLst>
          </p:cNvPr>
          <p:cNvSpPr>
            <a:spLocks noGrp="1"/>
          </p:cNvSpPr>
          <p:nvPr>
            <p:ph type="clipArt" sz="quarter" idx="21" hasCustomPrompt="1"/>
          </p:nvPr>
        </p:nvSpPr>
        <p:spPr>
          <a:xfrm>
            <a:off x="9705712" y="3098985"/>
            <a:ext cx="731520" cy="731520"/>
          </a:xfrm>
        </p:spPr>
        <p:txBody>
          <a:bodyPr rtlCol="0">
            <a:noAutofit/>
          </a:bodyPr>
          <a:lstStyle>
            <a:lvl1pPr marL="0" indent="0">
              <a:buNone/>
              <a:defRPr/>
            </a:lvl1pPr>
          </a:lstStyle>
          <a:p>
            <a:pPr rtl="0"/>
            <a:r>
              <a:rPr lang="tr-TR" noProof="0"/>
              <a:t>Simge</a:t>
            </a:r>
          </a:p>
        </p:txBody>
      </p:sp>
    </p:spTree>
    <p:extLst>
      <p:ext uri="{BB962C8B-B14F-4D97-AF65-F5344CB8AC3E}">
        <p14:creationId xmlns:p14="http://schemas.microsoft.com/office/powerpoint/2010/main" val="3173740392"/>
      </p:ext>
    </p:extLst>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Gündem">
    <p:spTree>
      <p:nvGrpSpPr>
        <p:cNvPr id="1" name=""/>
        <p:cNvGrpSpPr/>
        <p:nvPr/>
      </p:nvGrpSpPr>
      <p:grpSpPr>
        <a:xfrm>
          <a:off x="0" y="0"/>
          <a:ext cx="0" cy="0"/>
          <a:chOff x="0" y="0"/>
          <a:chExt cx="0" cy="0"/>
        </a:xfrm>
      </p:grpSpPr>
      <p:sp>
        <p:nvSpPr>
          <p:cNvPr id="11" name="Resim Yer Tutucusu 10">
            <a:extLst>
              <a:ext uri="{FF2B5EF4-FFF2-40B4-BE49-F238E27FC236}">
                <a16:creationId xmlns:a16="http://schemas.microsoft.com/office/drawing/2014/main" id="{912AA41C-A030-4521-8130-6A8E4543F277}"/>
              </a:ext>
            </a:extLst>
          </p:cNvPr>
          <p:cNvSpPr>
            <a:spLocks noGrp="1"/>
          </p:cNvSpPr>
          <p:nvPr>
            <p:ph type="pic" sz="quarter" idx="13"/>
          </p:nvPr>
        </p:nvSpPr>
        <p:spPr>
          <a:xfrm>
            <a:off x="0" y="0"/>
            <a:ext cx="6096000" cy="6858000"/>
          </a:xfrm>
          <a:prstGeom prst="parallelogram">
            <a:avLst/>
          </a:prstGeom>
          <a:effectLst/>
        </p:spPr>
        <p:txBody>
          <a:bodyPr rtlCol="0" anchor="ctr"/>
          <a:lstStyle>
            <a:lvl1pPr marL="0" indent="0" algn="ctr">
              <a:buNone/>
              <a:defRPr/>
            </a:lvl1pPr>
          </a:lstStyle>
          <a:p>
            <a:pPr rtl="0"/>
            <a:r>
              <a:rPr lang="tr-TR" noProof="0"/>
              <a:t>Resim eklemek için simgeye tıklayın</a:t>
            </a:r>
          </a:p>
        </p:txBody>
      </p:sp>
      <p:sp>
        <p:nvSpPr>
          <p:cNvPr id="2" name="Başlık 1">
            <a:extLst>
              <a:ext uri="{FF2B5EF4-FFF2-40B4-BE49-F238E27FC236}">
                <a16:creationId xmlns:a16="http://schemas.microsoft.com/office/drawing/2014/main" id="{7C83D428-B974-43F4-9246-0A2EECA11A5B}"/>
              </a:ext>
            </a:extLst>
          </p:cNvPr>
          <p:cNvSpPr>
            <a:spLocks noGrp="1"/>
          </p:cNvSpPr>
          <p:nvPr>
            <p:ph type="title" hasCustomPrompt="1"/>
          </p:nvPr>
        </p:nvSpPr>
        <p:spPr>
          <a:xfrm>
            <a:off x="7068819" y="642927"/>
            <a:ext cx="4846320" cy="1435947"/>
          </a:xfrm>
        </p:spPr>
        <p:txBody>
          <a:bodyPr rtlCol="0" anchor="t">
            <a:noAutofit/>
          </a:bodyPr>
          <a:lstStyle>
            <a:lvl1pPr algn="l">
              <a:lnSpc>
                <a:spcPct val="150000"/>
              </a:lnSpc>
              <a:spcBef>
                <a:spcPts val="1000"/>
              </a:spcBef>
              <a:defRPr sz="5400" baseline="0"/>
            </a:lvl1pPr>
          </a:lstStyle>
          <a:p>
            <a:pPr rtl="0"/>
            <a:r>
              <a:rPr lang="tr-TR" noProof="0"/>
              <a:t>Başlık</a:t>
            </a:r>
          </a:p>
        </p:txBody>
      </p:sp>
      <p:sp>
        <p:nvSpPr>
          <p:cNvPr id="5" name="Alt Bilgi Yer Tutucusu 4">
            <a:extLst>
              <a:ext uri="{FF2B5EF4-FFF2-40B4-BE49-F238E27FC236}">
                <a16:creationId xmlns:a16="http://schemas.microsoft.com/office/drawing/2014/main" id="{BC79732E-D749-40DD-8365-05028518765D}"/>
              </a:ext>
            </a:extLst>
          </p:cNvPr>
          <p:cNvSpPr>
            <a:spLocks noGrp="1"/>
          </p:cNvSpPr>
          <p:nvPr>
            <p:ph type="ftr" sz="quarter" idx="11"/>
          </p:nvPr>
        </p:nvSpPr>
        <p:spPr/>
        <p:txBody>
          <a:bodyPr rtlCol="0"/>
          <a:lstStyle/>
          <a:p>
            <a:pPr rtl="0"/>
            <a:r>
              <a:rPr lang="tr-TR" noProof="0"/>
              <a:t>Alt bilgi ekleme</a:t>
            </a:r>
          </a:p>
        </p:txBody>
      </p:sp>
      <p:sp>
        <p:nvSpPr>
          <p:cNvPr id="6" name="Slayt Numarası Yer Tutucusu 5">
            <a:extLst>
              <a:ext uri="{FF2B5EF4-FFF2-40B4-BE49-F238E27FC236}">
                <a16:creationId xmlns:a16="http://schemas.microsoft.com/office/drawing/2014/main" id="{88F55E23-C4CC-4E9B-80F4-C4BEA6E2DD84}"/>
              </a:ext>
            </a:extLst>
          </p:cNvPr>
          <p:cNvSpPr>
            <a:spLocks noGrp="1"/>
          </p:cNvSpPr>
          <p:nvPr>
            <p:ph type="sldNum" sz="quarter" idx="12"/>
          </p:nvPr>
        </p:nvSpPr>
        <p:spPr/>
        <p:txBody>
          <a:bodyPr rtlCol="0"/>
          <a:lstStyle/>
          <a:p>
            <a:pPr rtl="0"/>
            <a:fld id="{8C2E478F-E849-4A8C-AF1F-CBCC78A7CBFA}" type="slidenum">
              <a:rPr lang="tr-TR" noProof="0" smtClean="0"/>
              <a:t>‹#›</a:t>
            </a:fld>
            <a:endParaRPr lang="tr-TR" noProof="0"/>
          </a:p>
        </p:txBody>
      </p:sp>
      <p:sp>
        <p:nvSpPr>
          <p:cNvPr id="13" name="Metin Yer Tutucusu 12">
            <a:extLst>
              <a:ext uri="{FF2B5EF4-FFF2-40B4-BE49-F238E27FC236}">
                <a16:creationId xmlns:a16="http://schemas.microsoft.com/office/drawing/2014/main" id="{9D00A38D-CFE8-4333-B9D2-D3E7EACA4F0E}"/>
              </a:ext>
            </a:extLst>
          </p:cNvPr>
          <p:cNvSpPr>
            <a:spLocks noGrp="1"/>
          </p:cNvSpPr>
          <p:nvPr>
            <p:ph type="body" sz="quarter" idx="15" hasCustomPrompt="1"/>
          </p:nvPr>
        </p:nvSpPr>
        <p:spPr>
          <a:xfrm>
            <a:off x="7068820" y="2078875"/>
            <a:ext cx="4114800" cy="3798888"/>
          </a:xfrm>
        </p:spPr>
        <p:txBody>
          <a:bodyPr rtlCol="0">
            <a:noAutofit/>
          </a:bodyPr>
          <a:lstStyle>
            <a:lvl1pPr marL="0" indent="0">
              <a:buNone/>
              <a:defRPr sz="1800" spc="300"/>
            </a:lvl1pPr>
          </a:lstStyle>
          <a:p>
            <a:pPr lvl="0" rtl="0"/>
            <a:r>
              <a:rPr lang="tr-TR" noProof="0"/>
              <a:t>ASIL METİN STİLLERİNİ DÜZENLEMEK İÇİN TIKLAYIN</a:t>
            </a:r>
          </a:p>
        </p:txBody>
      </p:sp>
      <p:sp>
        <p:nvSpPr>
          <p:cNvPr id="3" name="Dikdörtgen 2">
            <a:extLst>
              <a:ext uri="{FF2B5EF4-FFF2-40B4-BE49-F238E27FC236}">
                <a16:creationId xmlns:a16="http://schemas.microsoft.com/office/drawing/2014/main" id="{1AA8588E-221D-4931-A290-C5C4184435AD}"/>
              </a:ext>
              <a:ext uri="{C183D7F6-B498-43B3-948B-1728B52AA6E4}">
                <adec:decorative xmlns:adec="http://schemas.microsoft.com/office/drawing/2017/decorative" val="1"/>
              </a:ext>
            </a:extLst>
          </p:cNvPr>
          <p:cNvSpPr/>
          <p:nvPr userDrawn="1"/>
        </p:nvSpPr>
        <p:spPr>
          <a:xfrm>
            <a:off x="7068820" y="6303963"/>
            <a:ext cx="3014980" cy="554037"/>
          </a:xfrm>
          <a:prstGeom prst="rect">
            <a:avLst/>
          </a:prstGeom>
          <a:gradFill flip="none" rotWithShape="1">
            <a:gsLst>
              <a:gs pos="0">
                <a:schemeClr val="accent5"/>
              </a:gs>
              <a:gs pos="100000">
                <a:schemeClr val="accent2">
                  <a:lumMod val="97000"/>
                  <a:lumOff val="3000"/>
                </a:schemeClr>
              </a:gs>
              <a:gs pos="50000">
                <a:schemeClr val="accent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TR" noProof="0"/>
          </a:p>
        </p:txBody>
      </p:sp>
    </p:spTree>
    <p:extLst>
      <p:ext uri="{BB962C8B-B14F-4D97-AF65-F5344CB8AC3E}">
        <p14:creationId xmlns:p14="http://schemas.microsoft.com/office/powerpoint/2010/main" val="16291152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Giriş">
    <p:spTree>
      <p:nvGrpSpPr>
        <p:cNvPr id="1" name=""/>
        <p:cNvGrpSpPr/>
        <p:nvPr/>
      </p:nvGrpSpPr>
      <p:grpSpPr>
        <a:xfrm>
          <a:off x="0" y="0"/>
          <a:ext cx="0" cy="0"/>
          <a:chOff x="0" y="0"/>
          <a:chExt cx="0" cy="0"/>
        </a:xfrm>
      </p:grpSpPr>
      <p:sp>
        <p:nvSpPr>
          <p:cNvPr id="20" name="Metin Yer Tutucusu 19">
            <a:extLst>
              <a:ext uri="{FF2B5EF4-FFF2-40B4-BE49-F238E27FC236}">
                <a16:creationId xmlns:a16="http://schemas.microsoft.com/office/drawing/2014/main" id="{E5539E44-E270-49B4-8B0A-07870325AA91}"/>
              </a:ext>
            </a:extLst>
          </p:cNvPr>
          <p:cNvSpPr>
            <a:spLocks noGrp="1"/>
          </p:cNvSpPr>
          <p:nvPr>
            <p:ph type="body" sz="quarter" idx="16" hasCustomPrompt="1"/>
          </p:nvPr>
        </p:nvSpPr>
        <p:spPr>
          <a:xfrm>
            <a:off x="6225539" y="1546138"/>
            <a:ext cx="4023360" cy="464871"/>
          </a:xfrm>
          <a:gradFill flip="none" rotWithShape="1">
            <a:gsLst>
              <a:gs pos="0">
                <a:schemeClr val="accent5"/>
              </a:gs>
              <a:gs pos="100000">
                <a:schemeClr val="accent2">
                  <a:lumMod val="97000"/>
                  <a:lumOff val="3000"/>
                </a:schemeClr>
              </a:gs>
              <a:gs pos="50000">
                <a:schemeClr val="accent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lvl1pPr marL="0" indent="0" algn="ctr">
              <a:lnSpc>
                <a:spcPct val="100000"/>
              </a:lnSpc>
              <a:spcBef>
                <a:spcPts val="0"/>
              </a:spcBef>
              <a:buNone/>
              <a:defRPr lang="en-US" sz="1400" spc="300" baseline="0" dirty="0">
                <a:solidFill>
                  <a:schemeClr val="lt1"/>
                </a:solidFill>
              </a:defRPr>
            </a:lvl1pPr>
          </a:lstStyle>
          <a:p>
            <a:pPr marL="0" lvl="0" algn="ctr" rtl="0"/>
            <a:r>
              <a:rPr lang="tr-TR" noProof="0"/>
              <a:t>ASIL METİN STİLLERİNİ DÜZENLEMEK İÇİN TIKLAYIN</a:t>
            </a:r>
          </a:p>
        </p:txBody>
      </p:sp>
      <p:sp>
        <p:nvSpPr>
          <p:cNvPr id="9" name="Resim Yer Tutucusu 8">
            <a:extLst>
              <a:ext uri="{FF2B5EF4-FFF2-40B4-BE49-F238E27FC236}">
                <a16:creationId xmlns:a16="http://schemas.microsoft.com/office/drawing/2014/main" id="{186FE9B2-6286-484B-8943-95EE0B6B0267}"/>
              </a:ext>
            </a:extLst>
          </p:cNvPr>
          <p:cNvSpPr>
            <a:spLocks noGrp="1"/>
          </p:cNvSpPr>
          <p:nvPr>
            <p:ph type="pic" sz="quarter" idx="14"/>
          </p:nvPr>
        </p:nvSpPr>
        <p:spPr>
          <a:xfrm>
            <a:off x="0" y="0"/>
            <a:ext cx="5416550" cy="6846932"/>
          </a:xfrm>
          <a:effectLst/>
        </p:spPr>
        <p:txBody>
          <a:bodyPr rtlCol="0" anchor="ctr"/>
          <a:lstStyle>
            <a:lvl1pPr marL="0" indent="0" algn="ctr">
              <a:buNone/>
              <a:defRPr/>
            </a:lvl1pPr>
          </a:lstStyle>
          <a:p>
            <a:pPr rtl="0"/>
            <a:r>
              <a:rPr lang="tr-TR" noProof="0"/>
              <a:t>Resim eklemek için simgeye tıklayın</a:t>
            </a:r>
          </a:p>
        </p:txBody>
      </p:sp>
      <p:sp>
        <p:nvSpPr>
          <p:cNvPr id="11" name="Slayt Numarası Yer Tutucusu 5">
            <a:extLst>
              <a:ext uri="{FF2B5EF4-FFF2-40B4-BE49-F238E27FC236}">
                <a16:creationId xmlns:a16="http://schemas.microsoft.com/office/drawing/2014/main" id="{7D4E8708-8565-4A5B-9D9E-1D4F40EAF909}"/>
              </a:ext>
            </a:extLst>
          </p:cNvPr>
          <p:cNvSpPr>
            <a:spLocks noGrp="1"/>
          </p:cNvSpPr>
          <p:nvPr>
            <p:ph type="sldNum" sz="quarter" idx="4"/>
          </p:nvPr>
        </p:nvSpPr>
        <p:spPr>
          <a:xfrm>
            <a:off x="11549269" y="6468303"/>
            <a:ext cx="443948"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8C2E478F-E849-4A8C-AF1F-CBCC78A7CBFA}" type="slidenum">
              <a:rPr lang="tr-TR" noProof="0" smtClean="0"/>
              <a:t>‹#›</a:t>
            </a:fld>
            <a:endParaRPr lang="tr-TR" noProof="0"/>
          </a:p>
        </p:txBody>
      </p:sp>
      <p:sp>
        <p:nvSpPr>
          <p:cNvPr id="16" name="İçerik Yer Tutucusu 8">
            <a:extLst>
              <a:ext uri="{FF2B5EF4-FFF2-40B4-BE49-F238E27FC236}">
                <a16:creationId xmlns:a16="http://schemas.microsoft.com/office/drawing/2014/main" id="{42436126-0370-4532-A8AD-D20897982AD2}"/>
              </a:ext>
            </a:extLst>
          </p:cNvPr>
          <p:cNvSpPr>
            <a:spLocks noGrp="1"/>
          </p:cNvSpPr>
          <p:nvPr>
            <p:ph idx="1" hasCustomPrompt="1"/>
          </p:nvPr>
        </p:nvSpPr>
        <p:spPr>
          <a:xfrm>
            <a:off x="6096000" y="2799617"/>
            <a:ext cx="4646246" cy="2218585"/>
          </a:xfrm>
        </p:spPr>
        <p:txBody>
          <a:bodyPr rtlCol="0">
            <a:noAutofit/>
          </a:bodyPr>
          <a:lstStyle>
            <a:lvl1pPr>
              <a:defRPr/>
            </a:lvl1pPr>
          </a:lstStyle>
          <a:p>
            <a:pPr marL="0" indent="0" rtl="0">
              <a:lnSpc>
                <a:spcPct val="100000"/>
              </a:lnSpc>
              <a:buNone/>
            </a:pPr>
            <a:r>
              <a:rPr lang="tr-TR" sz="1600" noProof="0">
                <a:cs typeface="Biome Light" panose="020B0303030204020804" pitchFamily="34" charset="0"/>
              </a:rPr>
              <a:t>Asıl metin stilini düzenlemek için tıklayın.</a:t>
            </a:r>
          </a:p>
          <a:p>
            <a:pPr marL="0" indent="0" rtl="0">
              <a:buNone/>
            </a:pPr>
            <a:endParaRPr lang="tr-TR" noProof="0"/>
          </a:p>
        </p:txBody>
      </p:sp>
      <p:sp>
        <p:nvSpPr>
          <p:cNvPr id="17" name="Slayt Numarası Yer Tutucusu 70">
            <a:extLst>
              <a:ext uri="{FF2B5EF4-FFF2-40B4-BE49-F238E27FC236}">
                <a16:creationId xmlns:a16="http://schemas.microsoft.com/office/drawing/2014/main" id="{AEC105AD-E933-4969-B038-0ABD6F013167}"/>
              </a:ext>
            </a:extLst>
          </p:cNvPr>
          <p:cNvSpPr txBox="1">
            <a:spLocks/>
          </p:cNvSpPr>
          <p:nvPr userDrawn="1"/>
        </p:nvSpPr>
        <p:spPr>
          <a:xfrm>
            <a:off x="11549269" y="6468303"/>
            <a:ext cx="443948"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fld id="{8C2E478F-E849-4A8C-AF1F-CBCC78A7CBFA}" type="slidenum">
              <a:rPr lang="tr-TR" noProof="0" smtClean="0"/>
              <a:pPr/>
              <a:t>‹#›</a:t>
            </a:fld>
            <a:endParaRPr lang="tr-TR" noProof="0"/>
          </a:p>
        </p:txBody>
      </p:sp>
      <p:sp>
        <p:nvSpPr>
          <p:cNvPr id="2" name="Başlık 1">
            <a:extLst>
              <a:ext uri="{FF2B5EF4-FFF2-40B4-BE49-F238E27FC236}">
                <a16:creationId xmlns:a16="http://schemas.microsoft.com/office/drawing/2014/main" id="{3CB0E4A3-5566-43FE-A59F-2C4F4FE7F32A}"/>
              </a:ext>
            </a:extLst>
          </p:cNvPr>
          <p:cNvSpPr>
            <a:spLocks noGrp="1"/>
          </p:cNvSpPr>
          <p:nvPr>
            <p:ph type="title"/>
          </p:nvPr>
        </p:nvSpPr>
        <p:spPr>
          <a:xfrm>
            <a:off x="6095999" y="612037"/>
            <a:ext cx="5897218" cy="884238"/>
          </a:xfrm>
        </p:spPr>
        <p:txBody>
          <a:bodyPr lIns="91440" rIns="91440" rtlCol="0" anchor="t">
            <a:noAutofit/>
          </a:bodyPr>
          <a:lstStyle>
            <a:lvl1pPr algn="l">
              <a:lnSpc>
                <a:spcPct val="150000"/>
              </a:lnSpc>
              <a:spcBef>
                <a:spcPts val="1000"/>
              </a:spcBef>
              <a:defRPr sz="3200">
                <a:solidFill>
                  <a:schemeClr val="tx1"/>
                </a:solidFill>
              </a:defRPr>
            </a:lvl1pPr>
          </a:lstStyle>
          <a:p>
            <a:pPr rtl="0"/>
            <a:r>
              <a:rPr lang="tr-TR" noProof="0"/>
              <a:t>Asıl başlık stilini düzenlemek için tıklayın</a:t>
            </a:r>
          </a:p>
        </p:txBody>
      </p:sp>
    </p:spTree>
    <p:extLst>
      <p:ext uri="{BB962C8B-B14F-4D97-AF65-F5344CB8AC3E}">
        <p14:creationId xmlns:p14="http://schemas.microsoft.com/office/powerpoint/2010/main" val="12478327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ölüm Sonu">
    <p:spTree>
      <p:nvGrpSpPr>
        <p:cNvPr id="1" name=""/>
        <p:cNvGrpSpPr/>
        <p:nvPr/>
      </p:nvGrpSpPr>
      <p:grpSpPr>
        <a:xfrm>
          <a:off x="0" y="0"/>
          <a:ext cx="0" cy="0"/>
          <a:chOff x="0" y="0"/>
          <a:chExt cx="0" cy="0"/>
        </a:xfrm>
      </p:grpSpPr>
      <p:sp>
        <p:nvSpPr>
          <p:cNvPr id="11" name="Resim Yer Tutucusu 10">
            <a:extLst>
              <a:ext uri="{FF2B5EF4-FFF2-40B4-BE49-F238E27FC236}">
                <a16:creationId xmlns:a16="http://schemas.microsoft.com/office/drawing/2014/main" id="{912AA41C-A030-4521-8130-6A8E4543F277}"/>
              </a:ext>
            </a:extLst>
          </p:cNvPr>
          <p:cNvSpPr>
            <a:spLocks noGrp="1"/>
          </p:cNvSpPr>
          <p:nvPr>
            <p:ph type="pic" sz="quarter" idx="13"/>
          </p:nvPr>
        </p:nvSpPr>
        <p:spPr>
          <a:xfrm>
            <a:off x="0" y="0"/>
            <a:ext cx="6096000" cy="6867922"/>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 name="connsiteX4" fmla="*/ 0 w 6096000"/>
              <a:gd name="connsiteY4" fmla="*/ 0 h 6858000"/>
              <a:gd name="connsiteX0" fmla="*/ 0 w 6096000"/>
              <a:gd name="connsiteY0" fmla="*/ 0 h 6858000"/>
              <a:gd name="connsiteX1" fmla="*/ 6096000 w 6096000"/>
              <a:gd name="connsiteY1" fmla="*/ 0 h 6858000"/>
              <a:gd name="connsiteX2" fmla="*/ 4242487 w 6096000"/>
              <a:gd name="connsiteY2" fmla="*/ 6833286 h 6858000"/>
              <a:gd name="connsiteX3" fmla="*/ 0 w 6096000"/>
              <a:gd name="connsiteY3" fmla="*/ 6858000 h 6858000"/>
              <a:gd name="connsiteX4" fmla="*/ 0 w 6096000"/>
              <a:gd name="connsiteY4" fmla="*/ 0 h 6858000"/>
              <a:gd name="connsiteX0" fmla="*/ 0 w 6096000"/>
              <a:gd name="connsiteY0" fmla="*/ 0 h 6867922"/>
              <a:gd name="connsiteX1" fmla="*/ 6096000 w 6096000"/>
              <a:gd name="connsiteY1" fmla="*/ 0 h 6867922"/>
              <a:gd name="connsiteX2" fmla="*/ 4228633 w 6096000"/>
              <a:gd name="connsiteY2" fmla="*/ 6867922 h 6867922"/>
              <a:gd name="connsiteX3" fmla="*/ 0 w 6096000"/>
              <a:gd name="connsiteY3" fmla="*/ 6858000 h 6867922"/>
              <a:gd name="connsiteX4" fmla="*/ 0 w 6096000"/>
              <a:gd name="connsiteY4" fmla="*/ 0 h 68679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6867922">
                <a:moveTo>
                  <a:pt x="0" y="0"/>
                </a:moveTo>
                <a:lnTo>
                  <a:pt x="6096000" y="0"/>
                </a:lnTo>
                <a:lnTo>
                  <a:pt x="4228633" y="6867922"/>
                </a:lnTo>
                <a:lnTo>
                  <a:pt x="0" y="6858000"/>
                </a:lnTo>
                <a:lnTo>
                  <a:pt x="0" y="0"/>
                </a:lnTo>
                <a:close/>
              </a:path>
            </a:pathLst>
          </a:custGeom>
          <a:effectLst/>
        </p:spPr>
        <p:txBody>
          <a:bodyPr rtlCol="0" anchor="ctr"/>
          <a:lstStyle>
            <a:lvl1pPr marL="0" indent="0" algn="ctr">
              <a:buNone/>
              <a:defRPr/>
            </a:lvl1pPr>
          </a:lstStyle>
          <a:p>
            <a:pPr rtl="0"/>
            <a:r>
              <a:rPr lang="tr-TR" noProof="0"/>
              <a:t>Resim eklemek için simgeye tıklayın</a:t>
            </a:r>
          </a:p>
        </p:txBody>
      </p:sp>
      <p:sp>
        <p:nvSpPr>
          <p:cNvPr id="8" name="Başlık 1">
            <a:extLst>
              <a:ext uri="{FF2B5EF4-FFF2-40B4-BE49-F238E27FC236}">
                <a16:creationId xmlns:a16="http://schemas.microsoft.com/office/drawing/2014/main" id="{AABA725B-4BCB-1D48-9C5D-46706B18719E}"/>
              </a:ext>
            </a:extLst>
          </p:cNvPr>
          <p:cNvSpPr>
            <a:spLocks noGrp="1"/>
          </p:cNvSpPr>
          <p:nvPr>
            <p:ph type="title" hasCustomPrompt="1"/>
          </p:nvPr>
        </p:nvSpPr>
        <p:spPr>
          <a:xfrm>
            <a:off x="6096000" y="2262871"/>
            <a:ext cx="5251450" cy="1661297"/>
          </a:xfrm>
        </p:spPr>
        <p:txBody>
          <a:bodyPr rtlCol="0" anchor="b"/>
          <a:lstStyle>
            <a:lvl1pPr algn="l">
              <a:defRPr sz="6000" spc="300"/>
            </a:lvl1pPr>
          </a:lstStyle>
          <a:p>
            <a:pPr rtl="0"/>
            <a:r>
              <a:rPr lang="tr-TR" noProof="0"/>
              <a:t>ASIL BAŞLIĞI DÜZENLEMEK İÇİN TIKLAYIN</a:t>
            </a:r>
          </a:p>
        </p:txBody>
      </p:sp>
      <p:sp>
        <p:nvSpPr>
          <p:cNvPr id="3" name="Metin Yer Tutucusu 2">
            <a:extLst>
              <a:ext uri="{FF2B5EF4-FFF2-40B4-BE49-F238E27FC236}">
                <a16:creationId xmlns:a16="http://schemas.microsoft.com/office/drawing/2014/main" id="{893C356F-E483-4AFD-856C-13BB8E8A5605}"/>
              </a:ext>
            </a:extLst>
          </p:cNvPr>
          <p:cNvSpPr>
            <a:spLocks noGrp="1"/>
          </p:cNvSpPr>
          <p:nvPr>
            <p:ph type="body" idx="1" hasCustomPrompt="1"/>
          </p:nvPr>
        </p:nvSpPr>
        <p:spPr>
          <a:xfrm>
            <a:off x="6096000" y="4378134"/>
            <a:ext cx="5251450" cy="365125"/>
          </a:xfrm>
          <a:gradFill flip="none" rotWithShape="1">
            <a:gsLst>
              <a:gs pos="0">
                <a:schemeClr val="accent5"/>
              </a:gs>
              <a:gs pos="100000">
                <a:schemeClr val="accent2">
                  <a:lumMod val="97000"/>
                  <a:lumOff val="3000"/>
                </a:schemeClr>
              </a:gs>
              <a:gs pos="50000">
                <a:schemeClr val="accent1"/>
              </a:gs>
            </a:gsLst>
            <a:lin ang="10800000" scaled="1"/>
            <a:tileRect/>
          </a:gradFill>
        </p:spPr>
        <p:txBody>
          <a:bodyPr rtlCol="0" anchor="ctr">
            <a:noAutofit/>
          </a:bodyPr>
          <a:lstStyle>
            <a:lvl1pPr marL="0" indent="0" algn="ctr">
              <a:lnSpc>
                <a:spcPct val="100000"/>
              </a:lnSpc>
              <a:buNone/>
              <a:defRPr sz="1400" cap="all" spc="600" baseline="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tr-TR" noProof="0"/>
              <a:t>ASIL METİN STİLLERİNİ DÜZENLE</a:t>
            </a:r>
          </a:p>
        </p:txBody>
      </p:sp>
      <p:sp>
        <p:nvSpPr>
          <p:cNvPr id="5" name="Alt Bilgi Yer Tutucusu 4">
            <a:extLst>
              <a:ext uri="{FF2B5EF4-FFF2-40B4-BE49-F238E27FC236}">
                <a16:creationId xmlns:a16="http://schemas.microsoft.com/office/drawing/2014/main" id="{BC79732E-D749-40DD-8365-05028518765D}"/>
              </a:ext>
            </a:extLst>
          </p:cNvPr>
          <p:cNvSpPr>
            <a:spLocks noGrp="1"/>
          </p:cNvSpPr>
          <p:nvPr>
            <p:ph type="ftr" sz="quarter" idx="11"/>
          </p:nvPr>
        </p:nvSpPr>
        <p:spPr/>
        <p:txBody>
          <a:bodyPr rtlCol="0"/>
          <a:lstStyle/>
          <a:p>
            <a:pPr rtl="0"/>
            <a:r>
              <a:rPr lang="tr-TR" noProof="0"/>
              <a:t>Alt bilgi ekleme</a:t>
            </a:r>
          </a:p>
        </p:txBody>
      </p:sp>
      <p:sp>
        <p:nvSpPr>
          <p:cNvPr id="6" name="Slayt Numarası Yer Tutucusu 5">
            <a:extLst>
              <a:ext uri="{FF2B5EF4-FFF2-40B4-BE49-F238E27FC236}">
                <a16:creationId xmlns:a16="http://schemas.microsoft.com/office/drawing/2014/main" id="{88F55E23-C4CC-4E9B-80F4-C4BEA6E2DD84}"/>
              </a:ext>
            </a:extLst>
          </p:cNvPr>
          <p:cNvSpPr>
            <a:spLocks noGrp="1"/>
          </p:cNvSpPr>
          <p:nvPr>
            <p:ph type="sldNum" sz="quarter" idx="12"/>
          </p:nvPr>
        </p:nvSpPr>
        <p:spPr/>
        <p:txBody>
          <a:bodyPr rtlCol="0"/>
          <a:lstStyle/>
          <a:p>
            <a:pPr rtl="0"/>
            <a:fld id="{8C2E478F-E849-4A8C-AF1F-CBCC78A7CBFA}" type="slidenum">
              <a:rPr lang="tr-TR" noProof="0" smtClean="0"/>
              <a:t>‹#›</a:t>
            </a:fld>
            <a:endParaRPr lang="tr-TR" noProof="0"/>
          </a:p>
        </p:txBody>
      </p:sp>
    </p:spTree>
    <p:extLst>
      <p:ext uri="{BB962C8B-B14F-4D97-AF65-F5344CB8AC3E}">
        <p14:creationId xmlns:p14="http://schemas.microsoft.com/office/powerpoint/2010/main" val="528901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kip">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004074E6-E39E-4D19-B91F-8E84F37CBF3C}"/>
              </a:ext>
            </a:extLst>
          </p:cNvPr>
          <p:cNvSpPr>
            <a:spLocks noGrp="1"/>
          </p:cNvSpPr>
          <p:nvPr>
            <p:ph type="title" hasCustomPrompt="1"/>
          </p:nvPr>
        </p:nvSpPr>
        <p:spPr>
          <a:xfrm>
            <a:off x="7792279" y="365125"/>
            <a:ext cx="4018722" cy="573989"/>
          </a:xfrm>
        </p:spPr>
        <p:txBody>
          <a:bodyPr lIns="0" rIns="0" rtlCol="0">
            <a:noAutofit/>
          </a:bodyPr>
          <a:lstStyle>
            <a:lvl1pPr algn="l">
              <a:defRPr sz="3200" spc="300"/>
            </a:lvl1pPr>
          </a:lstStyle>
          <a:p>
            <a:pPr rtl="0"/>
            <a:r>
              <a:rPr lang="tr-TR" noProof="0"/>
              <a:t>SLAYT BAŞLIĞI BURAYA</a:t>
            </a:r>
          </a:p>
        </p:txBody>
      </p:sp>
      <p:sp>
        <p:nvSpPr>
          <p:cNvPr id="3" name="İçerik Yer Tutucusu 2">
            <a:extLst>
              <a:ext uri="{FF2B5EF4-FFF2-40B4-BE49-F238E27FC236}">
                <a16:creationId xmlns:a16="http://schemas.microsoft.com/office/drawing/2014/main" id="{607D1B16-7058-45AD-9B19-E19CAF96683B}"/>
              </a:ext>
            </a:extLst>
          </p:cNvPr>
          <p:cNvSpPr>
            <a:spLocks noGrp="1"/>
          </p:cNvSpPr>
          <p:nvPr>
            <p:ph idx="1"/>
          </p:nvPr>
        </p:nvSpPr>
        <p:spPr>
          <a:xfrm>
            <a:off x="7792279" y="1263841"/>
            <a:ext cx="4018722" cy="4636392"/>
          </a:xfrm>
        </p:spPr>
        <p:txBody>
          <a:bodyPr lIns="0" rIns="0" rtlCol="0">
            <a:noAutofit/>
          </a:bodyPr>
          <a:lstStyle>
            <a:lvl1pPr>
              <a:lnSpc>
                <a:spcPct val="150000"/>
              </a:lnSpc>
              <a:spcBef>
                <a:spcPts val="500"/>
              </a:spcBef>
              <a:defRPr sz="1600"/>
            </a:lvl1pPr>
            <a:lvl2pPr>
              <a:lnSpc>
                <a:spcPct val="150000"/>
              </a:lnSpc>
              <a:spcBef>
                <a:spcPts val="500"/>
              </a:spcBef>
              <a:defRPr sz="1400"/>
            </a:lvl2pPr>
            <a:lvl3pPr>
              <a:lnSpc>
                <a:spcPct val="150000"/>
              </a:lnSpc>
              <a:spcBef>
                <a:spcPts val="500"/>
              </a:spcBef>
              <a:defRPr sz="1400"/>
            </a:lvl3pPr>
            <a:lvl4pPr>
              <a:lnSpc>
                <a:spcPct val="150000"/>
              </a:lnSpc>
              <a:spcBef>
                <a:spcPts val="500"/>
              </a:spcBef>
              <a:defRPr sz="1200"/>
            </a:lvl4pPr>
            <a:lvl5pPr>
              <a:lnSpc>
                <a:spcPct val="150000"/>
              </a:lnSpc>
              <a:spcBef>
                <a:spcPts val="500"/>
              </a:spcBef>
              <a:defRPr sz="1200"/>
            </a:lvl5pPr>
          </a:lstStyle>
          <a:p>
            <a:pPr lvl="0" rtl="0"/>
            <a:r>
              <a:rPr lang="tr-TR" noProof="0"/>
              <a:t>Asıl metin stillerini düzenlemek için tıklayın</a:t>
            </a:r>
          </a:p>
          <a:p>
            <a:pPr lvl="1" rtl="0"/>
            <a:r>
              <a:rPr lang="tr-TR" noProof="0"/>
              <a:t>İkinci düzey</a:t>
            </a:r>
          </a:p>
          <a:p>
            <a:pPr lvl="2" rtl="0"/>
            <a:r>
              <a:rPr lang="tr-TR" noProof="0"/>
              <a:t>Üçüncü düzey</a:t>
            </a:r>
          </a:p>
          <a:p>
            <a:pPr lvl="3" rtl="0"/>
            <a:r>
              <a:rPr lang="tr-TR" noProof="0"/>
              <a:t>Dördüncü düzey</a:t>
            </a:r>
          </a:p>
          <a:p>
            <a:pPr lvl="4" rtl="0"/>
            <a:r>
              <a:rPr lang="tr-TR" noProof="0"/>
              <a:t>Beşinci düzey</a:t>
            </a:r>
          </a:p>
        </p:txBody>
      </p:sp>
      <p:sp>
        <p:nvSpPr>
          <p:cNvPr id="59" name="Slayt Numarası Yer Tutucusu 5">
            <a:extLst>
              <a:ext uri="{FF2B5EF4-FFF2-40B4-BE49-F238E27FC236}">
                <a16:creationId xmlns:a16="http://schemas.microsoft.com/office/drawing/2014/main" id="{3DEB48E0-328C-45EE-A8BD-90E6AB261082}"/>
              </a:ext>
            </a:extLst>
          </p:cNvPr>
          <p:cNvSpPr>
            <a:spLocks noGrp="1"/>
          </p:cNvSpPr>
          <p:nvPr>
            <p:ph type="sldNum" sz="quarter" idx="4"/>
          </p:nvPr>
        </p:nvSpPr>
        <p:spPr>
          <a:xfrm>
            <a:off x="11549269" y="6468303"/>
            <a:ext cx="443948" cy="365125"/>
          </a:xfrm>
          <a:prstGeom prst="rect">
            <a:avLst/>
          </a:prstGeom>
        </p:spPr>
        <p:txBody>
          <a:bodyPr vert="horz" lIns="91440" tIns="45720" rIns="91440" bIns="45720" rtlCol="0" anchor="ctr">
            <a:noAutofit/>
          </a:bodyPr>
          <a:lstStyle>
            <a:lvl1pPr algn="r">
              <a:defRPr sz="1200">
                <a:solidFill>
                  <a:schemeClr val="tx1">
                    <a:tint val="75000"/>
                  </a:schemeClr>
                </a:solidFill>
              </a:defRPr>
            </a:lvl1pPr>
          </a:lstStyle>
          <a:p>
            <a:pPr rtl="0"/>
            <a:fld id="{8C2E478F-E849-4A8C-AF1F-CBCC78A7CBFA}" type="slidenum">
              <a:rPr lang="tr-TR" noProof="0" smtClean="0"/>
              <a:t>‹#›</a:t>
            </a:fld>
            <a:endParaRPr lang="tr-TR" noProof="0"/>
          </a:p>
        </p:txBody>
      </p:sp>
      <p:sp>
        <p:nvSpPr>
          <p:cNvPr id="5" name="Resim Yer Tutucusu 4">
            <a:extLst>
              <a:ext uri="{FF2B5EF4-FFF2-40B4-BE49-F238E27FC236}">
                <a16:creationId xmlns:a16="http://schemas.microsoft.com/office/drawing/2014/main" id="{D7CA175D-816E-4F70-96CC-8A1FD0EB16CE}"/>
              </a:ext>
            </a:extLst>
          </p:cNvPr>
          <p:cNvSpPr>
            <a:spLocks noGrp="1"/>
          </p:cNvSpPr>
          <p:nvPr>
            <p:ph type="pic" sz="quarter" idx="14"/>
          </p:nvPr>
        </p:nvSpPr>
        <p:spPr>
          <a:xfrm>
            <a:off x="736600" y="365125"/>
            <a:ext cx="2997200" cy="1781979"/>
          </a:xfrm>
        </p:spPr>
        <p:txBody>
          <a:bodyPr rtlCol="0">
            <a:noAutofit/>
          </a:bodyPr>
          <a:lstStyle/>
          <a:p>
            <a:pPr rtl="0"/>
            <a:r>
              <a:rPr lang="tr-TR" noProof="0"/>
              <a:t>Resim eklemek için simgeye tıklayın</a:t>
            </a:r>
          </a:p>
        </p:txBody>
      </p:sp>
      <p:sp>
        <p:nvSpPr>
          <p:cNvPr id="9" name="Resim Yer Tutucusu 4">
            <a:extLst>
              <a:ext uri="{FF2B5EF4-FFF2-40B4-BE49-F238E27FC236}">
                <a16:creationId xmlns:a16="http://schemas.microsoft.com/office/drawing/2014/main" id="{323519C8-24DE-471D-85A9-7A8AFACEC456}"/>
              </a:ext>
            </a:extLst>
          </p:cNvPr>
          <p:cNvSpPr>
            <a:spLocks noGrp="1"/>
          </p:cNvSpPr>
          <p:nvPr>
            <p:ph type="pic" sz="quarter" idx="15"/>
          </p:nvPr>
        </p:nvSpPr>
        <p:spPr>
          <a:xfrm>
            <a:off x="4051300" y="365125"/>
            <a:ext cx="2997200" cy="1781979"/>
          </a:xfrm>
        </p:spPr>
        <p:txBody>
          <a:bodyPr rtlCol="0">
            <a:noAutofit/>
          </a:bodyPr>
          <a:lstStyle/>
          <a:p>
            <a:pPr rtl="0"/>
            <a:r>
              <a:rPr lang="tr-TR" noProof="0"/>
              <a:t>Resim eklemek için simgeye tıklayın</a:t>
            </a:r>
          </a:p>
        </p:txBody>
      </p:sp>
      <p:sp>
        <p:nvSpPr>
          <p:cNvPr id="10" name="Resim Yer Tutucusu 4">
            <a:extLst>
              <a:ext uri="{FF2B5EF4-FFF2-40B4-BE49-F238E27FC236}">
                <a16:creationId xmlns:a16="http://schemas.microsoft.com/office/drawing/2014/main" id="{547F0F1E-7AF5-4B76-928C-7B28010C4F93}"/>
              </a:ext>
            </a:extLst>
          </p:cNvPr>
          <p:cNvSpPr>
            <a:spLocks noGrp="1"/>
          </p:cNvSpPr>
          <p:nvPr>
            <p:ph type="pic" sz="quarter" idx="16"/>
          </p:nvPr>
        </p:nvSpPr>
        <p:spPr>
          <a:xfrm>
            <a:off x="736600" y="2422525"/>
            <a:ext cx="2997200" cy="1781979"/>
          </a:xfrm>
        </p:spPr>
        <p:txBody>
          <a:bodyPr rtlCol="0">
            <a:noAutofit/>
          </a:bodyPr>
          <a:lstStyle/>
          <a:p>
            <a:pPr rtl="0"/>
            <a:r>
              <a:rPr lang="tr-TR" noProof="0"/>
              <a:t>Resim eklemek için simgeye tıklayın</a:t>
            </a:r>
          </a:p>
        </p:txBody>
      </p:sp>
      <p:sp>
        <p:nvSpPr>
          <p:cNvPr id="11" name="Resim Yer Tutucusu 4">
            <a:extLst>
              <a:ext uri="{FF2B5EF4-FFF2-40B4-BE49-F238E27FC236}">
                <a16:creationId xmlns:a16="http://schemas.microsoft.com/office/drawing/2014/main" id="{063D0E8E-9491-4AF0-918D-A0B782C5FD68}"/>
              </a:ext>
            </a:extLst>
          </p:cNvPr>
          <p:cNvSpPr>
            <a:spLocks noGrp="1"/>
          </p:cNvSpPr>
          <p:nvPr>
            <p:ph type="pic" sz="quarter" idx="17"/>
          </p:nvPr>
        </p:nvSpPr>
        <p:spPr>
          <a:xfrm>
            <a:off x="4051300" y="2422525"/>
            <a:ext cx="2997200" cy="1781979"/>
          </a:xfrm>
        </p:spPr>
        <p:txBody>
          <a:bodyPr rtlCol="0">
            <a:noAutofit/>
          </a:bodyPr>
          <a:lstStyle/>
          <a:p>
            <a:pPr rtl="0"/>
            <a:r>
              <a:rPr lang="tr-TR" noProof="0"/>
              <a:t>Resim eklemek için simgeye tıklayın</a:t>
            </a:r>
          </a:p>
        </p:txBody>
      </p:sp>
      <p:sp>
        <p:nvSpPr>
          <p:cNvPr id="12" name="Resim Yer Tutucusu 4">
            <a:extLst>
              <a:ext uri="{FF2B5EF4-FFF2-40B4-BE49-F238E27FC236}">
                <a16:creationId xmlns:a16="http://schemas.microsoft.com/office/drawing/2014/main" id="{042F54CB-9200-4D74-968A-0A3E5871D9E5}"/>
              </a:ext>
            </a:extLst>
          </p:cNvPr>
          <p:cNvSpPr>
            <a:spLocks noGrp="1"/>
          </p:cNvSpPr>
          <p:nvPr>
            <p:ph type="pic" sz="quarter" idx="18"/>
          </p:nvPr>
        </p:nvSpPr>
        <p:spPr>
          <a:xfrm>
            <a:off x="736600" y="4479925"/>
            <a:ext cx="2997200" cy="1781979"/>
          </a:xfrm>
        </p:spPr>
        <p:txBody>
          <a:bodyPr rtlCol="0">
            <a:noAutofit/>
          </a:bodyPr>
          <a:lstStyle/>
          <a:p>
            <a:pPr rtl="0"/>
            <a:r>
              <a:rPr lang="tr-TR" noProof="0"/>
              <a:t>Resim eklemek için simgeye tıklayın</a:t>
            </a:r>
          </a:p>
        </p:txBody>
      </p:sp>
      <p:sp>
        <p:nvSpPr>
          <p:cNvPr id="13" name="Resim Yer Tutucusu 4">
            <a:extLst>
              <a:ext uri="{FF2B5EF4-FFF2-40B4-BE49-F238E27FC236}">
                <a16:creationId xmlns:a16="http://schemas.microsoft.com/office/drawing/2014/main" id="{1D925119-27E3-496E-86BC-23416F94FB61}"/>
              </a:ext>
            </a:extLst>
          </p:cNvPr>
          <p:cNvSpPr>
            <a:spLocks noGrp="1"/>
          </p:cNvSpPr>
          <p:nvPr>
            <p:ph type="pic" sz="quarter" idx="19"/>
          </p:nvPr>
        </p:nvSpPr>
        <p:spPr>
          <a:xfrm>
            <a:off x="4051300" y="4479925"/>
            <a:ext cx="2997200" cy="1781979"/>
          </a:xfrm>
        </p:spPr>
        <p:txBody>
          <a:bodyPr rtlCol="0">
            <a:noAutofit/>
          </a:bodyPr>
          <a:lstStyle/>
          <a:p>
            <a:pPr rtl="0"/>
            <a:r>
              <a:rPr lang="tr-TR" noProof="0"/>
              <a:t>Resim eklemek için simgeye tıklayın</a:t>
            </a:r>
          </a:p>
        </p:txBody>
      </p:sp>
      <p:sp>
        <p:nvSpPr>
          <p:cNvPr id="4" name="Dikdörtgen 3">
            <a:extLst>
              <a:ext uri="{FF2B5EF4-FFF2-40B4-BE49-F238E27FC236}">
                <a16:creationId xmlns:a16="http://schemas.microsoft.com/office/drawing/2014/main" id="{9DF93AF7-D4DC-42B5-8A4F-B5F3ABBB031F}"/>
              </a:ext>
              <a:ext uri="{C183D7F6-B498-43B3-948B-1728B52AA6E4}">
                <adec:decorative xmlns:adec="http://schemas.microsoft.com/office/drawing/2017/decorative" val="1"/>
              </a:ext>
            </a:extLst>
          </p:cNvPr>
          <p:cNvSpPr/>
          <p:nvPr userDrawn="1"/>
        </p:nvSpPr>
        <p:spPr>
          <a:xfrm>
            <a:off x="7781678" y="6303963"/>
            <a:ext cx="3014980" cy="554037"/>
          </a:xfrm>
          <a:prstGeom prst="rect">
            <a:avLst/>
          </a:prstGeom>
          <a:gradFill flip="none" rotWithShape="1">
            <a:gsLst>
              <a:gs pos="0">
                <a:schemeClr val="accent5"/>
              </a:gs>
              <a:gs pos="100000">
                <a:schemeClr val="accent2">
                  <a:lumMod val="97000"/>
                  <a:lumOff val="3000"/>
                </a:schemeClr>
              </a:gs>
              <a:gs pos="50000">
                <a:schemeClr val="accent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endParaRPr lang="tr-TR" noProof="0"/>
          </a:p>
        </p:txBody>
      </p:sp>
    </p:spTree>
    <p:extLst>
      <p:ext uri="{BB962C8B-B14F-4D97-AF65-F5344CB8AC3E}">
        <p14:creationId xmlns:p14="http://schemas.microsoft.com/office/powerpoint/2010/main" val="175396809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Grafik ve Tablo">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53345D17-D652-4766-B11C-2E8D8390D957}"/>
              </a:ext>
            </a:extLst>
          </p:cNvPr>
          <p:cNvSpPr>
            <a:spLocks noGrp="1"/>
          </p:cNvSpPr>
          <p:nvPr>
            <p:ph type="title"/>
          </p:nvPr>
        </p:nvSpPr>
        <p:spPr>
          <a:xfrm>
            <a:off x="594519" y="767791"/>
            <a:ext cx="11002962" cy="823913"/>
          </a:xfrm>
        </p:spPr>
        <p:txBody>
          <a:bodyPr rtlCol="0">
            <a:noAutofit/>
          </a:bodyPr>
          <a:lstStyle>
            <a:lvl1pPr>
              <a:defRPr sz="4800" spc="300"/>
            </a:lvl1pPr>
          </a:lstStyle>
          <a:p>
            <a:pPr rtl="0"/>
            <a:r>
              <a:rPr lang="tr-TR" noProof="0"/>
              <a:t>Asıl başlık stilini düzenlemek için tıklayın</a:t>
            </a:r>
          </a:p>
        </p:txBody>
      </p:sp>
      <p:sp>
        <p:nvSpPr>
          <p:cNvPr id="3" name="Alt Bilgi Yer Tutucusu 2">
            <a:extLst>
              <a:ext uri="{FF2B5EF4-FFF2-40B4-BE49-F238E27FC236}">
                <a16:creationId xmlns:a16="http://schemas.microsoft.com/office/drawing/2014/main" id="{6BC7A58C-70BA-43E5-BD90-83ADB63B0C00}"/>
              </a:ext>
            </a:extLst>
          </p:cNvPr>
          <p:cNvSpPr>
            <a:spLocks noGrp="1"/>
          </p:cNvSpPr>
          <p:nvPr>
            <p:ph type="ftr" sz="quarter" idx="10"/>
          </p:nvPr>
        </p:nvSpPr>
        <p:spPr/>
        <p:txBody>
          <a:bodyPr rtlCol="0"/>
          <a:lstStyle/>
          <a:p>
            <a:pPr rtl="0"/>
            <a:r>
              <a:rPr lang="tr-TR" noProof="0"/>
              <a:t>Alt bilgi ekleme</a:t>
            </a:r>
          </a:p>
        </p:txBody>
      </p:sp>
      <p:sp>
        <p:nvSpPr>
          <p:cNvPr id="4" name="Slayt Numarası Yer Tutucusu 3">
            <a:extLst>
              <a:ext uri="{FF2B5EF4-FFF2-40B4-BE49-F238E27FC236}">
                <a16:creationId xmlns:a16="http://schemas.microsoft.com/office/drawing/2014/main" id="{0F8A60B7-2499-42C6-8A74-ACDAE245746D}"/>
              </a:ext>
            </a:extLst>
          </p:cNvPr>
          <p:cNvSpPr>
            <a:spLocks noGrp="1"/>
          </p:cNvSpPr>
          <p:nvPr>
            <p:ph type="sldNum" sz="quarter" idx="11"/>
          </p:nvPr>
        </p:nvSpPr>
        <p:spPr/>
        <p:txBody>
          <a:bodyPr rtlCol="0"/>
          <a:lstStyle/>
          <a:p>
            <a:pPr rtl="0"/>
            <a:fld id="{8C2E478F-E849-4A8C-AF1F-CBCC78A7CBFA}" type="slidenum">
              <a:rPr lang="tr-TR" noProof="0" smtClean="0"/>
              <a:t>‹#›</a:t>
            </a:fld>
            <a:endParaRPr lang="tr-TR" noProof="0"/>
          </a:p>
        </p:txBody>
      </p:sp>
    </p:spTree>
    <p:extLst>
      <p:ext uri="{BB962C8B-B14F-4D97-AF65-F5344CB8AC3E}">
        <p14:creationId xmlns:p14="http://schemas.microsoft.com/office/powerpoint/2010/main" val="34526340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lıntı">
    <p:bg>
      <p:bgRef idx="1001">
        <a:schemeClr val="bg1"/>
      </p:bgRef>
    </p:bg>
    <p:spTree>
      <p:nvGrpSpPr>
        <p:cNvPr id="1" name=""/>
        <p:cNvGrpSpPr/>
        <p:nvPr/>
      </p:nvGrpSpPr>
      <p:grpSpPr>
        <a:xfrm>
          <a:off x="0" y="0"/>
          <a:ext cx="0" cy="0"/>
          <a:chOff x="0" y="0"/>
          <a:chExt cx="0" cy="0"/>
        </a:xfrm>
      </p:grpSpPr>
      <p:sp>
        <p:nvSpPr>
          <p:cNvPr id="3" name="Resim Yer Tutucusu 2">
            <a:extLst>
              <a:ext uri="{FF2B5EF4-FFF2-40B4-BE49-F238E27FC236}">
                <a16:creationId xmlns:a16="http://schemas.microsoft.com/office/drawing/2014/main" id="{DE635FD8-712D-4EE2-A5B6-3DD8DE9C25E9}"/>
              </a:ext>
            </a:extLst>
          </p:cNvPr>
          <p:cNvSpPr>
            <a:spLocks noGrp="1"/>
          </p:cNvSpPr>
          <p:nvPr>
            <p:ph type="pic" sz="quarter" idx="10"/>
          </p:nvPr>
        </p:nvSpPr>
        <p:spPr>
          <a:xfrm>
            <a:off x="0" y="0"/>
            <a:ext cx="12192000" cy="6858000"/>
          </a:xfrm>
        </p:spPr>
        <p:txBody>
          <a:bodyPr rtlCol="0" anchor="ctr"/>
          <a:lstStyle>
            <a:lvl1pPr marL="0" indent="0" algn="ctr">
              <a:buNone/>
              <a:defRPr/>
            </a:lvl1pPr>
          </a:lstStyle>
          <a:p>
            <a:pPr rtl="0"/>
            <a:r>
              <a:rPr lang="tr-TR" noProof="0"/>
              <a:t>Resim eklemek için simgeye tıklayın</a:t>
            </a:r>
          </a:p>
        </p:txBody>
      </p:sp>
      <p:sp>
        <p:nvSpPr>
          <p:cNvPr id="2" name="Başlık 1">
            <a:extLst>
              <a:ext uri="{FF2B5EF4-FFF2-40B4-BE49-F238E27FC236}">
                <a16:creationId xmlns:a16="http://schemas.microsoft.com/office/drawing/2014/main" id="{4C179BAC-E989-4203-B9B4-66280365481B}"/>
              </a:ext>
            </a:extLst>
          </p:cNvPr>
          <p:cNvSpPr>
            <a:spLocks noGrp="1"/>
          </p:cNvSpPr>
          <p:nvPr>
            <p:ph type="title"/>
          </p:nvPr>
        </p:nvSpPr>
        <p:spPr>
          <a:xfrm>
            <a:off x="4038600" y="4607137"/>
            <a:ext cx="4114800" cy="421480"/>
          </a:xfrm>
          <a:gradFill flip="none" rotWithShape="1">
            <a:gsLst>
              <a:gs pos="0">
                <a:schemeClr val="accent5"/>
              </a:gs>
              <a:gs pos="100000">
                <a:schemeClr val="accent2">
                  <a:lumMod val="97000"/>
                  <a:lumOff val="3000"/>
                </a:schemeClr>
              </a:gs>
              <a:gs pos="50000">
                <a:schemeClr val="accent1"/>
              </a:gs>
            </a:gsLst>
            <a:lin ang="10800000" scaled="1"/>
            <a:tileRect/>
          </a:gradFill>
        </p:spPr>
        <p:txBody>
          <a:bodyPr rtlCol="0">
            <a:noAutofit/>
          </a:bodyPr>
          <a:lstStyle>
            <a:lvl1pPr>
              <a:defRPr sz="1400" spc="300" baseline="0">
                <a:latin typeface="+mn-lt"/>
              </a:defRPr>
            </a:lvl1pPr>
          </a:lstStyle>
          <a:p>
            <a:pPr rtl="0"/>
            <a:r>
              <a:rPr lang="tr-TR" noProof="0"/>
              <a:t>Asıl başlık stilini düzenlemek için tıklayın</a:t>
            </a:r>
          </a:p>
        </p:txBody>
      </p:sp>
      <p:sp>
        <p:nvSpPr>
          <p:cNvPr id="7" name="Metin Yer Tutucusu 6">
            <a:extLst>
              <a:ext uri="{FF2B5EF4-FFF2-40B4-BE49-F238E27FC236}">
                <a16:creationId xmlns:a16="http://schemas.microsoft.com/office/drawing/2014/main" id="{60CCC81E-A013-4315-AD13-97BA3AA95596}"/>
              </a:ext>
            </a:extLst>
          </p:cNvPr>
          <p:cNvSpPr>
            <a:spLocks noGrp="1"/>
          </p:cNvSpPr>
          <p:nvPr>
            <p:ph type="body" sz="quarter" idx="11" hasCustomPrompt="1"/>
          </p:nvPr>
        </p:nvSpPr>
        <p:spPr>
          <a:xfrm>
            <a:off x="1478756" y="1569719"/>
            <a:ext cx="9234488" cy="2651443"/>
          </a:xfrm>
        </p:spPr>
        <p:txBody>
          <a:bodyPr rtlCol="0">
            <a:noAutofit/>
          </a:bodyPr>
          <a:lstStyle>
            <a:lvl1pPr marL="0" indent="0" algn="ctr">
              <a:buNone/>
              <a:defRPr sz="3200"/>
            </a:lvl1pPr>
          </a:lstStyle>
          <a:p>
            <a:pPr lvl="0" rtl="0"/>
            <a:r>
              <a:rPr lang="tr-TR" noProof="0"/>
              <a:t>ASIL METİN STİLLERİNİ DÜZENLEMEK İÇİN TIKLAYIN</a:t>
            </a:r>
          </a:p>
        </p:txBody>
      </p:sp>
    </p:spTree>
    <p:extLst>
      <p:ext uri="{BB962C8B-B14F-4D97-AF65-F5344CB8AC3E}">
        <p14:creationId xmlns:p14="http://schemas.microsoft.com/office/powerpoint/2010/main" val="79555376"/>
      </p:ext>
    </p:extLst>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çerik 2 Sütunu">
    <p:spTree>
      <p:nvGrpSpPr>
        <p:cNvPr id="1" name=""/>
        <p:cNvGrpSpPr/>
        <p:nvPr/>
      </p:nvGrpSpPr>
      <p:grpSpPr>
        <a:xfrm>
          <a:off x="0" y="0"/>
          <a:ext cx="0" cy="0"/>
          <a:chOff x="0" y="0"/>
          <a:chExt cx="0" cy="0"/>
        </a:xfrm>
      </p:grpSpPr>
      <p:sp>
        <p:nvSpPr>
          <p:cNvPr id="17" name="Başlık 2">
            <a:extLst>
              <a:ext uri="{FF2B5EF4-FFF2-40B4-BE49-F238E27FC236}">
                <a16:creationId xmlns:a16="http://schemas.microsoft.com/office/drawing/2014/main" id="{0EF11611-8537-47CC-87AC-2E25428B72BA}"/>
              </a:ext>
            </a:extLst>
          </p:cNvPr>
          <p:cNvSpPr>
            <a:spLocks noGrp="1"/>
          </p:cNvSpPr>
          <p:nvPr>
            <p:ph type="title"/>
          </p:nvPr>
        </p:nvSpPr>
        <p:spPr>
          <a:xfrm>
            <a:off x="594519" y="1"/>
            <a:ext cx="11002962" cy="1623218"/>
          </a:xfrm>
        </p:spPr>
        <p:txBody>
          <a:bodyPr rtlCol="0" anchor="ctr">
            <a:noAutofit/>
          </a:bodyPr>
          <a:lstStyle/>
          <a:p>
            <a:pPr algn="ctr" rtl="0"/>
            <a:r>
              <a:rPr lang="tr-TR" sz="4800" noProof="0"/>
              <a:t>Asıl başlık stilini düzenlemek için tıklayın</a:t>
            </a:r>
          </a:p>
        </p:txBody>
      </p:sp>
      <p:sp>
        <p:nvSpPr>
          <p:cNvPr id="19" name="Resim Yer Tutucusu 17">
            <a:extLst>
              <a:ext uri="{FF2B5EF4-FFF2-40B4-BE49-F238E27FC236}">
                <a16:creationId xmlns:a16="http://schemas.microsoft.com/office/drawing/2014/main" id="{D1A63A52-1E65-414B-BBC3-D31F515791AC}"/>
              </a:ext>
            </a:extLst>
          </p:cNvPr>
          <p:cNvSpPr>
            <a:spLocks noGrp="1"/>
          </p:cNvSpPr>
          <p:nvPr>
            <p:ph type="pic" sz="quarter" idx="11"/>
          </p:nvPr>
        </p:nvSpPr>
        <p:spPr>
          <a:xfrm>
            <a:off x="6578601" y="1638300"/>
            <a:ext cx="5156200" cy="1892300"/>
          </a:xfrm>
        </p:spPr>
        <p:txBody>
          <a:bodyPr rtlCol="0">
            <a:noAutofit/>
          </a:bodyPr>
          <a:lstStyle/>
          <a:p>
            <a:pPr rtl="0"/>
            <a:r>
              <a:rPr lang="tr-TR" noProof="0"/>
              <a:t>Resim eklemek için simgeye tıklayın</a:t>
            </a:r>
          </a:p>
        </p:txBody>
      </p:sp>
      <p:sp>
        <p:nvSpPr>
          <p:cNvPr id="18" name="Resim Yer Tutucusu 17">
            <a:extLst>
              <a:ext uri="{FF2B5EF4-FFF2-40B4-BE49-F238E27FC236}">
                <a16:creationId xmlns:a16="http://schemas.microsoft.com/office/drawing/2014/main" id="{ED7E0E1A-1E64-4A9A-9C8B-69486BD1123B}"/>
              </a:ext>
            </a:extLst>
          </p:cNvPr>
          <p:cNvSpPr>
            <a:spLocks noGrp="1"/>
          </p:cNvSpPr>
          <p:nvPr>
            <p:ph type="pic" sz="quarter" idx="10"/>
          </p:nvPr>
        </p:nvSpPr>
        <p:spPr>
          <a:xfrm>
            <a:off x="469900" y="1638300"/>
            <a:ext cx="5156200" cy="1892300"/>
          </a:xfrm>
        </p:spPr>
        <p:txBody>
          <a:bodyPr rtlCol="0">
            <a:noAutofit/>
          </a:bodyPr>
          <a:lstStyle/>
          <a:p>
            <a:pPr rtl="0"/>
            <a:r>
              <a:rPr lang="tr-TR" noProof="0"/>
              <a:t>Resim eklemek için simgeye tıklayın</a:t>
            </a:r>
          </a:p>
        </p:txBody>
      </p:sp>
      <p:sp>
        <p:nvSpPr>
          <p:cNvPr id="10" name="Metin Yer Tutucusu 3">
            <a:extLst>
              <a:ext uri="{FF2B5EF4-FFF2-40B4-BE49-F238E27FC236}">
                <a16:creationId xmlns:a16="http://schemas.microsoft.com/office/drawing/2014/main" id="{1E462965-19D7-4A65-B394-9AE76A5B4805}"/>
              </a:ext>
            </a:extLst>
          </p:cNvPr>
          <p:cNvSpPr>
            <a:spLocks noGrp="1"/>
          </p:cNvSpPr>
          <p:nvPr>
            <p:ph type="body" idx="1"/>
          </p:nvPr>
        </p:nvSpPr>
        <p:spPr>
          <a:xfrm>
            <a:off x="469107" y="3864355"/>
            <a:ext cx="5157787" cy="494506"/>
          </a:xfrm>
        </p:spPr>
        <p:txBody>
          <a:bodyPr rtlCol="0">
            <a:noAutofit/>
          </a:bodyPr>
          <a:lstStyle>
            <a:lvl1pPr marL="0" indent="0">
              <a:buNone/>
              <a:defRPr sz="2400"/>
            </a:lvl1pPr>
          </a:lstStyle>
          <a:p>
            <a:pPr lvl="0" rtl="0"/>
            <a:r>
              <a:rPr lang="tr-TR" spc="300" noProof="0">
                <a:solidFill>
                  <a:schemeClr val="tx1"/>
                </a:solidFill>
              </a:rPr>
              <a:t>Asıl metin stillerini düzenlemek için tıklayın</a:t>
            </a:r>
          </a:p>
        </p:txBody>
      </p:sp>
      <p:sp>
        <p:nvSpPr>
          <p:cNvPr id="11" name="İçerik Yer Tutucusu 4">
            <a:extLst>
              <a:ext uri="{FF2B5EF4-FFF2-40B4-BE49-F238E27FC236}">
                <a16:creationId xmlns:a16="http://schemas.microsoft.com/office/drawing/2014/main" id="{FAEC14D1-0BEA-4D9A-9D96-A56B6A9B07AC}"/>
              </a:ext>
            </a:extLst>
          </p:cNvPr>
          <p:cNvSpPr>
            <a:spLocks noGrp="1"/>
          </p:cNvSpPr>
          <p:nvPr>
            <p:ph sz="half" idx="2"/>
          </p:nvPr>
        </p:nvSpPr>
        <p:spPr>
          <a:xfrm>
            <a:off x="469107" y="4531139"/>
            <a:ext cx="5157787" cy="2039144"/>
          </a:xfrm>
        </p:spPr>
        <p:txBody>
          <a:bodyPr rtlCol="0">
            <a:noAutofit/>
          </a:bodyPr>
          <a:lstStyle/>
          <a:p>
            <a:pPr lvl="0" rtl="0">
              <a:lnSpc>
                <a:spcPct val="100000"/>
              </a:lnSpc>
              <a:buFont typeface="Wingdings" panose="05000000000000000000" pitchFamily="2" charset="2"/>
              <a:buChar char="§"/>
            </a:pPr>
            <a:r>
              <a:rPr lang="tr-TR" sz="1400" noProof="0">
                <a:solidFill>
                  <a:schemeClr val="tx1"/>
                </a:solidFill>
              </a:rPr>
              <a:t>Asıl metin stillerini düzenlemek için tıklayın</a:t>
            </a:r>
          </a:p>
        </p:txBody>
      </p:sp>
      <p:sp>
        <p:nvSpPr>
          <p:cNvPr id="12" name="Metin Yer Tutucusu 5">
            <a:extLst>
              <a:ext uri="{FF2B5EF4-FFF2-40B4-BE49-F238E27FC236}">
                <a16:creationId xmlns:a16="http://schemas.microsoft.com/office/drawing/2014/main" id="{1507BB47-1AB4-42F2-99FF-453A0622B815}"/>
              </a:ext>
            </a:extLst>
          </p:cNvPr>
          <p:cNvSpPr>
            <a:spLocks noGrp="1"/>
          </p:cNvSpPr>
          <p:nvPr>
            <p:ph type="body" sz="quarter" idx="3"/>
          </p:nvPr>
        </p:nvSpPr>
        <p:spPr>
          <a:xfrm>
            <a:off x="6565107" y="3864355"/>
            <a:ext cx="5183188" cy="494506"/>
          </a:xfrm>
        </p:spPr>
        <p:txBody>
          <a:bodyPr rtlCol="0">
            <a:noAutofit/>
          </a:bodyPr>
          <a:lstStyle>
            <a:lvl1pPr marL="0" indent="0">
              <a:buNone/>
              <a:defRPr sz="2400"/>
            </a:lvl1pPr>
          </a:lstStyle>
          <a:p>
            <a:pPr lvl="0" rtl="0"/>
            <a:r>
              <a:rPr lang="tr-TR" spc="300" noProof="0">
                <a:solidFill>
                  <a:schemeClr val="tx1"/>
                </a:solidFill>
              </a:rPr>
              <a:t>Asıl metin stillerini düzenlemek için tıklayın</a:t>
            </a:r>
          </a:p>
        </p:txBody>
      </p:sp>
      <p:sp>
        <p:nvSpPr>
          <p:cNvPr id="14" name="İçerik Yer Tutucusu 6">
            <a:extLst>
              <a:ext uri="{FF2B5EF4-FFF2-40B4-BE49-F238E27FC236}">
                <a16:creationId xmlns:a16="http://schemas.microsoft.com/office/drawing/2014/main" id="{438D6EEA-A0DB-4B5F-8F41-A9C1F2C094C0}"/>
              </a:ext>
            </a:extLst>
          </p:cNvPr>
          <p:cNvSpPr>
            <a:spLocks noGrp="1"/>
          </p:cNvSpPr>
          <p:nvPr>
            <p:ph sz="quarter" idx="4"/>
          </p:nvPr>
        </p:nvSpPr>
        <p:spPr>
          <a:xfrm>
            <a:off x="6565107" y="4531139"/>
            <a:ext cx="5183188" cy="2039144"/>
          </a:xfrm>
        </p:spPr>
        <p:txBody>
          <a:bodyPr rtlCol="0">
            <a:noAutofit/>
          </a:bodyPr>
          <a:lstStyle/>
          <a:p>
            <a:pPr lvl="0" rtl="0">
              <a:lnSpc>
                <a:spcPct val="100000"/>
              </a:lnSpc>
              <a:buFont typeface="Wingdings" panose="05000000000000000000" pitchFamily="2" charset="2"/>
              <a:buChar char="§"/>
            </a:pPr>
            <a:r>
              <a:rPr lang="tr-TR" sz="1400" noProof="0">
                <a:solidFill>
                  <a:schemeClr val="tx1"/>
                </a:solidFill>
              </a:rPr>
              <a:t>Asıl metin stillerini düzenlemek için tıklayın</a:t>
            </a:r>
          </a:p>
        </p:txBody>
      </p:sp>
      <p:sp>
        <p:nvSpPr>
          <p:cNvPr id="20" name="Slayt Numarası Yer Tutucusu 5">
            <a:extLst>
              <a:ext uri="{FF2B5EF4-FFF2-40B4-BE49-F238E27FC236}">
                <a16:creationId xmlns:a16="http://schemas.microsoft.com/office/drawing/2014/main" id="{A4909F59-7529-454A-A1EF-3CC1EADEFC1F}"/>
              </a:ext>
            </a:extLst>
          </p:cNvPr>
          <p:cNvSpPr>
            <a:spLocks noGrp="1"/>
          </p:cNvSpPr>
          <p:nvPr>
            <p:ph type="sldNum" sz="quarter" idx="12"/>
          </p:nvPr>
        </p:nvSpPr>
        <p:spPr>
          <a:xfrm>
            <a:off x="11549269" y="6468303"/>
            <a:ext cx="443948" cy="365125"/>
          </a:xfrm>
        </p:spPr>
        <p:txBody>
          <a:bodyPr rtlCol="0">
            <a:noAutofit/>
          </a:bodyPr>
          <a:lstStyle/>
          <a:p>
            <a:pPr rtl="0"/>
            <a:fld id="{8C2E478F-E849-4A8C-AF1F-CBCC78A7CBFA}" type="slidenum">
              <a:rPr lang="tr-TR" noProof="0" smtClean="0"/>
              <a:t>‹#›</a:t>
            </a:fld>
            <a:endParaRPr lang="tr-TR" noProof="0"/>
          </a:p>
        </p:txBody>
      </p:sp>
    </p:spTree>
    <p:extLst>
      <p:ext uri="{BB962C8B-B14F-4D97-AF65-F5344CB8AC3E}">
        <p14:creationId xmlns:p14="http://schemas.microsoft.com/office/powerpoint/2010/main" val="12708345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çerik 3 Sütunu">
    <p:spTree>
      <p:nvGrpSpPr>
        <p:cNvPr id="1" name=""/>
        <p:cNvGrpSpPr/>
        <p:nvPr/>
      </p:nvGrpSpPr>
      <p:grpSpPr>
        <a:xfrm>
          <a:off x="0" y="0"/>
          <a:ext cx="0" cy="0"/>
          <a:chOff x="0" y="0"/>
          <a:chExt cx="0" cy="0"/>
        </a:xfrm>
      </p:grpSpPr>
      <p:sp>
        <p:nvSpPr>
          <p:cNvPr id="22" name="Başlık 2">
            <a:extLst>
              <a:ext uri="{FF2B5EF4-FFF2-40B4-BE49-F238E27FC236}">
                <a16:creationId xmlns:a16="http://schemas.microsoft.com/office/drawing/2014/main" id="{6186F91B-547E-43BC-9BCE-04619DAAFEC2}"/>
              </a:ext>
            </a:extLst>
          </p:cNvPr>
          <p:cNvSpPr>
            <a:spLocks noGrp="1"/>
          </p:cNvSpPr>
          <p:nvPr>
            <p:ph type="title"/>
          </p:nvPr>
        </p:nvSpPr>
        <p:spPr>
          <a:xfrm>
            <a:off x="594519" y="1"/>
            <a:ext cx="11002962" cy="1623218"/>
          </a:xfrm>
        </p:spPr>
        <p:txBody>
          <a:bodyPr rtlCol="0" anchor="ctr">
            <a:noAutofit/>
          </a:bodyPr>
          <a:lstStyle/>
          <a:p>
            <a:pPr algn="ctr" rtl="0"/>
            <a:r>
              <a:rPr lang="tr-TR" sz="4800" noProof="0"/>
              <a:t>Asıl başlık stilini düzenlemek için tıklayın</a:t>
            </a:r>
          </a:p>
        </p:txBody>
      </p:sp>
      <p:sp>
        <p:nvSpPr>
          <p:cNvPr id="28" name="Metin Yer Tutucusu 27">
            <a:extLst>
              <a:ext uri="{FF2B5EF4-FFF2-40B4-BE49-F238E27FC236}">
                <a16:creationId xmlns:a16="http://schemas.microsoft.com/office/drawing/2014/main" id="{D635DFA1-45D2-4EFE-8BB2-BE966346691E}"/>
              </a:ext>
            </a:extLst>
          </p:cNvPr>
          <p:cNvSpPr>
            <a:spLocks noGrp="1"/>
          </p:cNvSpPr>
          <p:nvPr>
            <p:ph type="body" sz="quarter" idx="13" hasCustomPrompt="1"/>
          </p:nvPr>
        </p:nvSpPr>
        <p:spPr>
          <a:xfrm>
            <a:off x="960121" y="3669506"/>
            <a:ext cx="3108326" cy="2566988"/>
          </a:xfrm>
        </p:spPr>
        <p:txBody>
          <a:bodyPr rtlCol="0">
            <a:noAutofit/>
          </a:bodyPr>
          <a:lstStyle>
            <a:lvl1pPr marL="0" indent="0">
              <a:buFont typeface="Wingdings" panose="05000000000000000000" pitchFamily="2" charset="2"/>
              <a:buNone/>
              <a:defRPr sz="2400" spc="300"/>
            </a:lvl1pPr>
            <a:lvl2pPr marL="685800" indent="-228600">
              <a:buFont typeface="Wingdings" panose="05000000000000000000" pitchFamily="2" charset="2"/>
              <a:buChar char="§"/>
              <a:defRPr/>
            </a:lvl2pPr>
            <a:lvl3pPr marL="1143000" indent="-228600">
              <a:buFont typeface="Wingdings" panose="05000000000000000000" pitchFamily="2" charset="2"/>
              <a:buChar char="§"/>
              <a:defRPr/>
            </a:lvl3pPr>
            <a:lvl4pPr marL="1600200" indent="-228600">
              <a:buFont typeface="Wingdings" panose="05000000000000000000" pitchFamily="2" charset="2"/>
              <a:buChar char="§"/>
              <a:defRPr/>
            </a:lvl4pPr>
            <a:lvl5pPr marL="2057400" indent="-228600">
              <a:buFont typeface="Wingdings" panose="05000000000000000000" pitchFamily="2" charset="2"/>
              <a:buChar char="§"/>
              <a:defRPr/>
            </a:lvl5pPr>
          </a:lstStyle>
          <a:p>
            <a:pPr lvl="0" rtl="0"/>
            <a:r>
              <a:rPr lang="tr-TR" noProof="0"/>
              <a:t>ASIL METİN STİLLERİNİ DÜZENLEMEK İÇİN TIKLAYIN</a:t>
            </a:r>
          </a:p>
          <a:p>
            <a:pPr lvl="1" rtl="0"/>
            <a:r>
              <a:rPr lang="tr-TR" noProof="0"/>
              <a:t>İkinci düzey</a:t>
            </a:r>
          </a:p>
          <a:p>
            <a:pPr lvl="2" rtl="0"/>
            <a:r>
              <a:rPr lang="tr-TR" noProof="0"/>
              <a:t>Üçüncü düzey</a:t>
            </a:r>
          </a:p>
          <a:p>
            <a:pPr lvl="3" rtl="0"/>
            <a:r>
              <a:rPr lang="tr-TR" noProof="0"/>
              <a:t>Dördüncü düzey</a:t>
            </a:r>
          </a:p>
          <a:p>
            <a:pPr lvl="4" rtl="0"/>
            <a:r>
              <a:rPr lang="tr-TR" noProof="0"/>
              <a:t>Beşinci düzey</a:t>
            </a:r>
          </a:p>
        </p:txBody>
      </p:sp>
      <p:sp>
        <p:nvSpPr>
          <p:cNvPr id="24" name="Resim Yer Tutucusu 23">
            <a:extLst>
              <a:ext uri="{FF2B5EF4-FFF2-40B4-BE49-F238E27FC236}">
                <a16:creationId xmlns:a16="http://schemas.microsoft.com/office/drawing/2014/main" id="{2F2918FE-A84E-4303-AEF3-4FD66CDD733E}"/>
              </a:ext>
            </a:extLst>
          </p:cNvPr>
          <p:cNvSpPr>
            <a:spLocks noGrp="1"/>
          </p:cNvSpPr>
          <p:nvPr>
            <p:ph type="pic" sz="quarter" idx="10"/>
          </p:nvPr>
        </p:nvSpPr>
        <p:spPr>
          <a:xfrm>
            <a:off x="960438" y="1624013"/>
            <a:ext cx="3108325" cy="1892300"/>
          </a:xfrm>
        </p:spPr>
        <p:txBody>
          <a:bodyPr rtlCol="0">
            <a:noAutofit/>
          </a:bodyPr>
          <a:lstStyle/>
          <a:p>
            <a:pPr rtl="0"/>
            <a:r>
              <a:rPr lang="tr-TR" noProof="0"/>
              <a:t>Resim eklemek için simgeye tıklayın</a:t>
            </a:r>
          </a:p>
        </p:txBody>
      </p:sp>
      <p:sp>
        <p:nvSpPr>
          <p:cNvPr id="25" name="Resim Yer Tutucusu 23">
            <a:extLst>
              <a:ext uri="{FF2B5EF4-FFF2-40B4-BE49-F238E27FC236}">
                <a16:creationId xmlns:a16="http://schemas.microsoft.com/office/drawing/2014/main" id="{E2401025-9BC9-4BDD-97DA-CA763CF846BB}"/>
              </a:ext>
            </a:extLst>
          </p:cNvPr>
          <p:cNvSpPr>
            <a:spLocks noGrp="1"/>
          </p:cNvSpPr>
          <p:nvPr>
            <p:ph type="pic" sz="quarter" idx="11"/>
          </p:nvPr>
        </p:nvSpPr>
        <p:spPr>
          <a:xfrm>
            <a:off x="4542155" y="1623219"/>
            <a:ext cx="3108325" cy="1892300"/>
          </a:xfrm>
        </p:spPr>
        <p:txBody>
          <a:bodyPr rtlCol="0">
            <a:noAutofit/>
          </a:bodyPr>
          <a:lstStyle/>
          <a:p>
            <a:pPr rtl="0"/>
            <a:r>
              <a:rPr lang="tr-TR" noProof="0"/>
              <a:t>Resim eklemek için simgeye tıklayın</a:t>
            </a:r>
          </a:p>
        </p:txBody>
      </p:sp>
      <p:sp>
        <p:nvSpPr>
          <p:cNvPr id="26" name="Resim Yer Tutucusu 23">
            <a:extLst>
              <a:ext uri="{FF2B5EF4-FFF2-40B4-BE49-F238E27FC236}">
                <a16:creationId xmlns:a16="http://schemas.microsoft.com/office/drawing/2014/main" id="{B7C4AAB6-897A-4ABD-AD50-2D86B197E914}"/>
              </a:ext>
            </a:extLst>
          </p:cNvPr>
          <p:cNvSpPr>
            <a:spLocks noGrp="1"/>
          </p:cNvSpPr>
          <p:nvPr>
            <p:ph type="pic" sz="quarter" idx="12"/>
          </p:nvPr>
        </p:nvSpPr>
        <p:spPr>
          <a:xfrm>
            <a:off x="8122920" y="1623219"/>
            <a:ext cx="3108325" cy="1892300"/>
          </a:xfrm>
        </p:spPr>
        <p:txBody>
          <a:bodyPr rtlCol="0">
            <a:noAutofit/>
          </a:bodyPr>
          <a:lstStyle/>
          <a:p>
            <a:pPr rtl="0"/>
            <a:r>
              <a:rPr lang="tr-TR" noProof="0"/>
              <a:t>Resim eklemek için simgeye tıklayın</a:t>
            </a:r>
          </a:p>
        </p:txBody>
      </p:sp>
      <p:sp>
        <p:nvSpPr>
          <p:cNvPr id="29" name="Metin Yer Tutucusu 27">
            <a:extLst>
              <a:ext uri="{FF2B5EF4-FFF2-40B4-BE49-F238E27FC236}">
                <a16:creationId xmlns:a16="http://schemas.microsoft.com/office/drawing/2014/main" id="{790D65EC-6EB4-4594-91E9-5C3DE7C3BA89}"/>
              </a:ext>
            </a:extLst>
          </p:cNvPr>
          <p:cNvSpPr>
            <a:spLocks noGrp="1"/>
          </p:cNvSpPr>
          <p:nvPr>
            <p:ph type="body" sz="quarter" idx="14" hasCustomPrompt="1"/>
          </p:nvPr>
        </p:nvSpPr>
        <p:spPr>
          <a:xfrm>
            <a:off x="4541837" y="3681412"/>
            <a:ext cx="3108326" cy="2566988"/>
          </a:xfrm>
        </p:spPr>
        <p:txBody>
          <a:bodyPr rtlCol="0">
            <a:noAutofit/>
          </a:bodyPr>
          <a:lstStyle>
            <a:lvl1pPr marL="0" indent="0">
              <a:buFont typeface="Wingdings" panose="05000000000000000000" pitchFamily="2" charset="2"/>
              <a:buNone/>
              <a:defRPr sz="2400" spc="300"/>
            </a:lvl1pPr>
            <a:lvl2pPr marL="685800" indent="-228600">
              <a:buFont typeface="Wingdings" panose="05000000000000000000" pitchFamily="2" charset="2"/>
              <a:buChar char="§"/>
              <a:defRPr/>
            </a:lvl2pPr>
            <a:lvl3pPr marL="1143000" indent="-228600">
              <a:buFont typeface="Wingdings" panose="05000000000000000000" pitchFamily="2" charset="2"/>
              <a:buChar char="§"/>
              <a:defRPr/>
            </a:lvl3pPr>
            <a:lvl4pPr marL="1600200" indent="-228600">
              <a:buFont typeface="Wingdings" panose="05000000000000000000" pitchFamily="2" charset="2"/>
              <a:buChar char="§"/>
              <a:defRPr/>
            </a:lvl4pPr>
            <a:lvl5pPr marL="2057400" indent="-228600">
              <a:buFont typeface="Wingdings" panose="05000000000000000000" pitchFamily="2" charset="2"/>
              <a:buChar char="§"/>
              <a:defRPr/>
            </a:lvl5pPr>
          </a:lstStyle>
          <a:p>
            <a:pPr lvl="0" rtl="0"/>
            <a:r>
              <a:rPr lang="tr-TR" noProof="0"/>
              <a:t>ASIL METİN STİLLERİNİ DÜZENLEMEK İÇİN TIKLAYIN</a:t>
            </a:r>
          </a:p>
          <a:p>
            <a:pPr lvl="1" rtl="0"/>
            <a:r>
              <a:rPr lang="tr-TR" noProof="0"/>
              <a:t>İkinci düzey</a:t>
            </a:r>
          </a:p>
          <a:p>
            <a:pPr lvl="2" rtl="0"/>
            <a:r>
              <a:rPr lang="tr-TR" noProof="0"/>
              <a:t>Üçüncü düzey</a:t>
            </a:r>
          </a:p>
          <a:p>
            <a:pPr lvl="3" rtl="0"/>
            <a:r>
              <a:rPr lang="tr-TR" noProof="0"/>
              <a:t>Dördüncü düzey</a:t>
            </a:r>
          </a:p>
          <a:p>
            <a:pPr lvl="4" rtl="0"/>
            <a:r>
              <a:rPr lang="tr-TR" noProof="0"/>
              <a:t>Beşinci düzey</a:t>
            </a:r>
          </a:p>
        </p:txBody>
      </p:sp>
      <p:sp>
        <p:nvSpPr>
          <p:cNvPr id="30" name="Metin Yer Tutucusu 27">
            <a:extLst>
              <a:ext uri="{FF2B5EF4-FFF2-40B4-BE49-F238E27FC236}">
                <a16:creationId xmlns:a16="http://schemas.microsoft.com/office/drawing/2014/main" id="{611CF730-D055-47C2-A626-299F429D41B2}"/>
              </a:ext>
            </a:extLst>
          </p:cNvPr>
          <p:cNvSpPr>
            <a:spLocks noGrp="1"/>
          </p:cNvSpPr>
          <p:nvPr>
            <p:ph type="body" sz="quarter" idx="15" hasCustomPrompt="1"/>
          </p:nvPr>
        </p:nvSpPr>
        <p:spPr>
          <a:xfrm>
            <a:off x="8122919" y="3681412"/>
            <a:ext cx="3108326" cy="2566988"/>
          </a:xfrm>
        </p:spPr>
        <p:txBody>
          <a:bodyPr rtlCol="0">
            <a:noAutofit/>
          </a:bodyPr>
          <a:lstStyle>
            <a:lvl1pPr marL="0" indent="0">
              <a:buFont typeface="Wingdings" panose="05000000000000000000" pitchFamily="2" charset="2"/>
              <a:buNone/>
              <a:defRPr sz="2400" spc="300"/>
            </a:lvl1pPr>
            <a:lvl2pPr marL="685800" indent="-228600">
              <a:buFont typeface="Wingdings" panose="05000000000000000000" pitchFamily="2" charset="2"/>
              <a:buChar char="§"/>
              <a:defRPr/>
            </a:lvl2pPr>
            <a:lvl3pPr marL="1143000" indent="-228600">
              <a:buFont typeface="Wingdings" panose="05000000000000000000" pitchFamily="2" charset="2"/>
              <a:buChar char="§"/>
              <a:defRPr/>
            </a:lvl3pPr>
            <a:lvl4pPr marL="1600200" indent="-228600">
              <a:buFont typeface="Wingdings" panose="05000000000000000000" pitchFamily="2" charset="2"/>
              <a:buChar char="§"/>
              <a:defRPr/>
            </a:lvl4pPr>
            <a:lvl5pPr marL="2057400" indent="-228600">
              <a:buFont typeface="Wingdings" panose="05000000000000000000" pitchFamily="2" charset="2"/>
              <a:buChar char="§"/>
              <a:defRPr/>
            </a:lvl5pPr>
          </a:lstStyle>
          <a:p>
            <a:pPr lvl="0" rtl="0"/>
            <a:r>
              <a:rPr lang="tr-TR" noProof="0"/>
              <a:t>ASIL METİN STİLLERİNİ DÜZENLEMEK İÇİN TIKLAYIN</a:t>
            </a:r>
          </a:p>
          <a:p>
            <a:pPr lvl="1" rtl="0"/>
            <a:r>
              <a:rPr lang="tr-TR" noProof="0"/>
              <a:t>İkinci düzey</a:t>
            </a:r>
          </a:p>
          <a:p>
            <a:pPr lvl="2" rtl="0"/>
            <a:r>
              <a:rPr lang="tr-TR" noProof="0"/>
              <a:t>Üçüncü düzey</a:t>
            </a:r>
          </a:p>
          <a:p>
            <a:pPr lvl="3" rtl="0"/>
            <a:r>
              <a:rPr lang="tr-TR" noProof="0"/>
              <a:t>Dördüncü düzey</a:t>
            </a:r>
          </a:p>
          <a:p>
            <a:pPr lvl="4" rtl="0"/>
            <a:r>
              <a:rPr lang="tr-TR" noProof="0"/>
              <a:t>Beşinci düzey</a:t>
            </a:r>
          </a:p>
        </p:txBody>
      </p:sp>
      <p:sp>
        <p:nvSpPr>
          <p:cNvPr id="31" name="Slayt Numarası Yer Tutucusu 5">
            <a:extLst>
              <a:ext uri="{FF2B5EF4-FFF2-40B4-BE49-F238E27FC236}">
                <a16:creationId xmlns:a16="http://schemas.microsoft.com/office/drawing/2014/main" id="{F09E06A6-BFDD-42BD-BA69-2CD3BEF0F73D}"/>
              </a:ext>
            </a:extLst>
          </p:cNvPr>
          <p:cNvSpPr>
            <a:spLocks noGrp="1"/>
          </p:cNvSpPr>
          <p:nvPr>
            <p:ph type="sldNum" sz="quarter" idx="16"/>
          </p:nvPr>
        </p:nvSpPr>
        <p:spPr>
          <a:xfrm>
            <a:off x="11549269" y="6468303"/>
            <a:ext cx="443948" cy="365125"/>
          </a:xfrm>
        </p:spPr>
        <p:txBody>
          <a:bodyPr rtlCol="0">
            <a:noAutofit/>
          </a:bodyPr>
          <a:lstStyle/>
          <a:p>
            <a:pPr rtl="0"/>
            <a:fld id="{8C2E478F-E849-4A8C-AF1F-CBCC78A7CBFA}" type="slidenum">
              <a:rPr lang="tr-TR" noProof="0" smtClean="0"/>
              <a:t>‹#›</a:t>
            </a:fld>
            <a:endParaRPr lang="tr-TR" noProof="0"/>
          </a:p>
        </p:txBody>
      </p:sp>
    </p:spTree>
    <p:extLst>
      <p:ext uri="{BB962C8B-B14F-4D97-AF65-F5344CB8AC3E}">
        <p14:creationId xmlns:p14="http://schemas.microsoft.com/office/powerpoint/2010/main" val="41455920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id="{9305F96C-D634-4A69-95EC-3D002BD68752}"/>
              </a:ext>
            </a:extLst>
          </p:cNvPr>
          <p:cNvSpPr>
            <a:spLocks noGrp="1"/>
          </p:cNvSpPr>
          <p:nvPr>
            <p:ph type="title"/>
          </p:nvPr>
        </p:nvSpPr>
        <p:spPr>
          <a:xfrm>
            <a:off x="594519" y="365125"/>
            <a:ext cx="11002962" cy="823913"/>
          </a:xfrm>
          <a:prstGeom prst="rect">
            <a:avLst/>
          </a:prstGeom>
        </p:spPr>
        <p:txBody>
          <a:bodyPr vert="horz" lIns="91440" tIns="45720" rIns="91440" bIns="45720" rtlCol="0" anchor="ctr">
            <a:noAutofit/>
          </a:bodyPr>
          <a:lstStyle/>
          <a:p>
            <a:pPr rtl="0"/>
            <a:r>
              <a:rPr lang="tr-TR" noProof="0"/>
              <a:t>Asıl başlık stilini düzenlemek için tıklayın</a:t>
            </a:r>
          </a:p>
        </p:txBody>
      </p:sp>
      <p:sp>
        <p:nvSpPr>
          <p:cNvPr id="3" name="Metin Yer Tutucusu 2">
            <a:extLst>
              <a:ext uri="{FF2B5EF4-FFF2-40B4-BE49-F238E27FC236}">
                <a16:creationId xmlns:a16="http://schemas.microsoft.com/office/drawing/2014/main" id="{37757E98-D0FB-43E3-98BC-711F6A2F5372}"/>
              </a:ext>
            </a:extLst>
          </p:cNvPr>
          <p:cNvSpPr>
            <a:spLocks noGrp="1"/>
          </p:cNvSpPr>
          <p:nvPr>
            <p:ph type="body" idx="1"/>
          </p:nvPr>
        </p:nvSpPr>
        <p:spPr>
          <a:xfrm>
            <a:off x="594519" y="1365813"/>
            <a:ext cx="10989920" cy="4811150"/>
          </a:xfrm>
          <a:prstGeom prst="rect">
            <a:avLst/>
          </a:prstGeom>
        </p:spPr>
        <p:txBody>
          <a:bodyPr vert="horz" lIns="91440" tIns="45720" rIns="91440" bIns="45720" rtlCol="0">
            <a:noAutofit/>
          </a:bodyPr>
          <a:lstStyle/>
          <a:p>
            <a:pPr lvl="0" rtl="0"/>
            <a:r>
              <a:rPr lang="tr-TR" noProof="0"/>
              <a:t>Asıl metin stillerini düzenlemek için tıklayın</a:t>
            </a:r>
          </a:p>
          <a:p>
            <a:pPr lvl="1" rtl="0"/>
            <a:r>
              <a:rPr lang="tr-TR" noProof="0"/>
              <a:t>İkinci düzey</a:t>
            </a:r>
          </a:p>
          <a:p>
            <a:pPr lvl="2" rtl="0"/>
            <a:r>
              <a:rPr lang="tr-TR" noProof="0"/>
              <a:t>Üçüncü düzey</a:t>
            </a:r>
          </a:p>
          <a:p>
            <a:pPr lvl="3" rtl="0"/>
            <a:r>
              <a:rPr lang="tr-TR" noProof="0"/>
              <a:t>Dördüncü düzey</a:t>
            </a:r>
          </a:p>
          <a:p>
            <a:pPr lvl="4" rtl="0"/>
            <a:r>
              <a:rPr lang="tr-TR" noProof="0"/>
              <a:t>Beşinci düzey</a:t>
            </a:r>
          </a:p>
        </p:txBody>
      </p:sp>
      <p:sp>
        <p:nvSpPr>
          <p:cNvPr id="5" name="Alt Bilgi Yer Tutucusu 4">
            <a:extLst>
              <a:ext uri="{FF2B5EF4-FFF2-40B4-BE49-F238E27FC236}">
                <a16:creationId xmlns:a16="http://schemas.microsoft.com/office/drawing/2014/main" id="{BFA65B72-2E86-4BA3-94F2-3ADFA40B7AE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r>
              <a:rPr lang="tr-TR" noProof="0"/>
              <a:t>Alt bilgi ekleme</a:t>
            </a:r>
          </a:p>
        </p:txBody>
      </p:sp>
      <p:sp>
        <p:nvSpPr>
          <p:cNvPr id="6" name="Slayt Numarası Yer Tutucusu 5">
            <a:extLst>
              <a:ext uri="{FF2B5EF4-FFF2-40B4-BE49-F238E27FC236}">
                <a16:creationId xmlns:a16="http://schemas.microsoft.com/office/drawing/2014/main" id="{73C1F3FD-3DB9-46B7-85E1-E8B8878A4012}"/>
              </a:ext>
            </a:extLst>
          </p:cNvPr>
          <p:cNvSpPr>
            <a:spLocks noGrp="1"/>
          </p:cNvSpPr>
          <p:nvPr>
            <p:ph type="sldNum" sz="quarter" idx="4"/>
          </p:nvPr>
        </p:nvSpPr>
        <p:spPr>
          <a:xfrm>
            <a:off x="11549269" y="6468303"/>
            <a:ext cx="443948"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8C2E478F-E849-4A8C-AF1F-CBCC78A7CBFA}" type="slidenum">
              <a:rPr lang="tr-TR" noProof="0" smtClean="0"/>
              <a:t>‹#›</a:t>
            </a:fld>
            <a:endParaRPr lang="tr-TR" noProof="0"/>
          </a:p>
        </p:txBody>
      </p:sp>
    </p:spTree>
    <p:extLst>
      <p:ext uri="{BB962C8B-B14F-4D97-AF65-F5344CB8AC3E}">
        <p14:creationId xmlns:p14="http://schemas.microsoft.com/office/powerpoint/2010/main" val="692820"/>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1" r:id="rId3"/>
    <p:sldLayoutId id="2147483651" r:id="rId4"/>
    <p:sldLayoutId id="2147483660" r:id="rId5"/>
    <p:sldLayoutId id="2147483677" r:id="rId6"/>
    <p:sldLayoutId id="2147483666" r:id="rId7"/>
    <p:sldLayoutId id="2147483679" r:id="rId8"/>
    <p:sldLayoutId id="2147483653" r:id="rId9"/>
    <p:sldLayoutId id="2147483678" r:id="rId10"/>
    <p:sldLayoutId id="2147483680" r:id="rId11"/>
  </p:sldLayoutIdLst>
  <p:hf hdr="0" ftr="0" dt="0"/>
  <p:txStyles>
    <p:titleStyle>
      <a:lvl1pPr algn="ctr" defTabSz="914400" rtl="0" eaLnBrk="1" latinLnBrk="0" hangingPunct="1">
        <a:lnSpc>
          <a:spcPct val="10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mn-lt"/>
          <a:ea typeface="+mn-ea"/>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hyperlink" Target="https://edu.glogster.com/"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hyperlink" Target="https://edu.glogster.com/"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hyperlink" Target="https://edu.glogster.com/"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hyperlink" Target="https://edu.glogster.com/"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hyperlink" Target="https://edu.glogster.com/" TargetMode="External"/><Relationship Id="rId4" Type="http://schemas.openxmlformats.org/officeDocument/2006/relationships/hyperlink" Target="https://youtu.be/ij7KTcl0QEk"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hyperlink" Target="https://edu.glogster.com/" TargetMode="External"/><Relationship Id="rId5" Type="http://schemas.openxmlformats.org/officeDocument/2006/relationships/image" Target="../media/image12.png"/><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hyperlink" Target="https://edu.glogster.com/" TargetMode="External"/><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hyperlink" Target="https://edu.glogster.com/" TargetMode="External"/><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hyperlink" Target="https://edu.glogster.com/glog/vincent-van-gogh/294e52as6ni?=glogpedia-source" TargetMode="External"/><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hyperlink" Target="https://edu.glogster.com/" TargetMode="Externa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edu.glogster.com/"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hyperlink" Target="https://edu.glogster.com/"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comments" Target="../comments/comment1.xml"/><Relationship Id="rId4" Type="http://schemas.openxmlformats.org/officeDocument/2006/relationships/hyperlink" Target="https://edu.glogster.com/"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hyperlink" Target="https://edu.glogster.com/"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hyperlink" Target="https://edu.glogster.com/"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hyperlink" Target="https://edu.glogster.com/"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hyperlink" Target="https://edu.glogster.com/" TargetMode="External"/><Relationship Id="rId4" Type="http://schemas.openxmlformats.org/officeDocument/2006/relationships/hyperlink" Target="https://youtu.be/8EtDBf4arb4"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edu.glogster.com/" TargetMode="External"/><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Metin Yer Tutucusu 6">
            <a:extLst>
              <a:ext uri="{FF2B5EF4-FFF2-40B4-BE49-F238E27FC236}">
                <a16:creationId xmlns:a16="http://schemas.microsoft.com/office/drawing/2014/main" id="{5D865526-EC39-4780-A2A8-274A80A5C19B}"/>
              </a:ext>
            </a:extLst>
          </p:cNvPr>
          <p:cNvSpPr>
            <a:spLocks noGrp="1"/>
          </p:cNvSpPr>
          <p:nvPr>
            <p:ph type="body" idx="1"/>
          </p:nvPr>
        </p:nvSpPr>
        <p:spPr>
          <a:xfrm>
            <a:off x="1" y="4811843"/>
            <a:ext cx="12192000" cy="1036848"/>
          </a:xfrm>
        </p:spPr>
        <p:txBody>
          <a:bodyPr rtlCol="0"/>
          <a:lstStyle/>
          <a:p>
            <a:pPr rtl="0"/>
            <a:r>
              <a:rPr lang="tr-TR" sz="2000" b="1" dirty="0"/>
              <a:t>  ANIL BOĞA / 2020500                                                              NİLAY SARIOĞLU / 2018086</a:t>
            </a:r>
          </a:p>
          <a:p>
            <a:pPr rtl="0"/>
            <a:r>
              <a:rPr lang="tr-TR" dirty="0"/>
              <a:t>NİSAN 2021</a:t>
            </a:r>
          </a:p>
        </p:txBody>
      </p:sp>
      <p:sp>
        <p:nvSpPr>
          <p:cNvPr id="10" name="Metin kutusu 9">
            <a:extLst>
              <a:ext uri="{FF2B5EF4-FFF2-40B4-BE49-F238E27FC236}">
                <a16:creationId xmlns:a16="http://schemas.microsoft.com/office/drawing/2014/main" id="{0929492D-C7F6-43D0-B516-A5B8FD4174C6}"/>
              </a:ext>
            </a:extLst>
          </p:cNvPr>
          <p:cNvSpPr txBox="1"/>
          <p:nvPr/>
        </p:nvSpPr>
        <p:spPr>
          <a:xfrm>
            <a:off x="2699364" y="619565"/>
            <a:ext cx="6793273" cy="3816429"/>
          </a:xfrm>
          <a:prstGeom prst="rect">
            <a:avLst/>
          </a:prstGeom>
          <a:noFill/>
        </p:spPr>
        <p:txBody>
          <a:bodyPr wrap="square">
            <a:spAutoFit/>
          </a:bodyPr>
          <a:lstStyle/>
          <a:p>
            <a:pPr algn="ctr"/>
            <a:r>
              <a:rPr lang="tr-TR" b="1" dirty="0">
                <a:latin typeface="Arial" panose="020B0604020202020204" pitchFamily="34" charset="0"/>
                <a:cs typeface="Arial" panose="020B0604020202020204" pitchFamily="34" charset="0"/>
              </a:rPr>
              <a:t>T.C.</a:t>
            </a:r>
          </a:p>
          <a:p>
            <a:pPr algn="ctr"/>
            <a:r>
              <a:rPr lang="tr-TR" b="1" dirty="0">
                <a:latin typeface="Arial" panose="020B0604020202020204" pitchFamily="34" charset="0"/>
                <a:cs typeface="Arial" panose="020B0604020202020204" pitchFamily="34" charset="0"/>
              </a:rPr>
              <a:t>BAHÇEŞEHİR ÜNİVERSİTESİ</a:t>
            </a:r>
          </a:p>
          <a:p>
            <a:pPr algn="ctr"/>
            <a:r>
              <a:rPr lang="tr-TR" b="1" dirty="0">
                <a:latin typeface="Arial" panose="020B0604020202020204" pitchFamily="34" charset="0"/>
                <a:cs typeface="Arial" panose="020B0604020202020204" pitchFamily="34" charset="0"/>
              </a:rPr>
              <a:t>LİSANSÜSTÜ EĞİTİM ENSTİTÜSÜ</a:t>
            </a:r>
          </a:p>
          <a:p>
            <a:pPr algn="ctr"/>
            <a:endParaRPr lang="tr-TR" sz="2400" b="1" dirty="0">
              <a:latin typeface="Arial" panose="020B0604020202020204" pitchFamily="34" charset="0"/>
              <a:cs typeface="Arial" panose="020B0604020202020204" pitchFamily="34" charset="0"/>
            </a:endParaRPr>
          </a:p>
          <a:p>
            <a:pPr algn="ctr"/>
            <a:endParaRPr lang="tr-TR" sz="2400" b="1" dirty="0">
              <a:latin typeface="Arial" panose="020B0604020202020204" pitchFamily="34" charset="0"/>
              <a:cs typeface="Arial" panose="020B0604020202020204" pitchFamily="34" charset="0"/>
            </a:endParaRPr>
          </a:p>
          <a:p>
            <a:pPr algn="ctr"/>
            <a:r>
              <a:rPr lang="tr-TR" sz="3200" b="1" dirty="0">
                <a:latin typeface="Arial" panose="020B0604020202020204" pitchFamily="34" charset="0"/>
                <a:cs typeface="Arial" panose="020B0604020202020204" pitchFamily="34" charset="0"/>
              </a:rPr>
              <a:t>WEB 2.0 ARAÇLARI (GLOGSTER)</a:t>
            </a:r>
          </a:p>
          <a:p>
            <a:pPr algn="ctr"/>
            <a:endParaRPr lang="tr-TR" sz="2400" b="1" dirty="0">
              <a:latin typeface="Arial" panose="020B0604020202020204" pitchFamily="34" charset="0"/>
              <a:cs typeface="Arial" panose="020B0604020202020204" pitchFamily="34" charset="0"/>
            </a:endParaRPr>
          </a:p>
          <a:p>
            <a:pPr algn="ctr"/>
            <a:endParaRPr lang="tr-TR" sz="2400" b="1" dirty="0">
              <a:latin typeface="Arial" panose="020B0604020202020204" pitchFamily="34" charset="0"/>
              <a:cs typeface="Arial" panose="020B0604020202020204" pitchFamily="34" charset="0"/>
            </a:endParaRPr>
          </a:p>
          <a:p>
            <a:pPr algn="ctr"/>
            <a:r>
              <a:rPr lang="tr-TR" sz="2000" b="1" dirty="0">
                <a:latin typeface="Arial" panose="020B0604020202020204" pitchFamily="34" charset="0"/>
                <a:cs typeface="Arial" panose="020B0604020202020204" pitchFamily="34" charset="0"/>
              </a:rPr>
              <a:t>EDT5104-EĞİTİMDE ÇOKLU ORTAM TASARIMI</a:t>
            </a:r>
          </a:p>
          <a:p>
            <a:pPr algn="ctr"/>
            <a:endParaRPr lang="tr-TR" sz="2400" b="1" dirty="0">
              <a:latin typeface="Arial" panose="020B0604020202020204" pitchFamily="34" charset="0"/>
              <a:cs typeface="Arial" panose="020B0604020202020204" pitchFamily="34" charset="0"/>
            </a:endParaRPr>
          </a:p>
          <a:p>
            <a:pPr algn="ctr"/>
            <a:r>
              <a:rPr lang="tr-TR" sz="1600" b="1" dirty="0">
                <a:latin typeface="Arial" panose="020B0604020202020204" pitchFamily="34" charset="0"/>
                <a:cs typeface="Arial" panose="020B0604020202020204" pitchFamily="34" charset="0"/>
              </a:rPr>
              <a:t>Sezer KÖSE BİBER</a:t>
            </a:r>
          </a:p>
        </p:txBody>
      </p:sp>
    </p:spTree>
    <p:extLst>
      <p:ext uri="{BB962C8B-B14F-4D97-AF65-F5344CB8AC3E}">
        <p14:creationId xmlns:p14="http://schemas.microsoft.com/office/powerpoint/2010/main" val="39278323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Başlık 1">
            <a:extLst>
              <a:ext uri="{FF2B5EF4-FFF2-40B4-BE49-F238E27FC236}">
                <a16:creationId xmlns:a16="http://schemas.microsoft.com/office/drawing/2014/main" id="{12E8A6CF-0E19-48C3-B986-95D7653E00F7}"/>
              </a:ext>
            </a:extLst>
          </p:cNvPr>
          <p:cNvSpPr txBox="1">
            <a:spLocks/>
          </p:cNvSpPr>
          <p:nvPr/>
        </p:nvSpPr>
        <p:spPr>
          <a:xfrm>
            <a:off x="5354552" y="946855"/>
            <a:ext cx="5962913" cy="1047850"/>
          </a:xfrm>
          <a:prstGeom prst="rect">
            <a:avLst/>
          </a:prstGeom>
        </p:spPr>
        <p:txBody>
          <a:bodyPr vert="horz" lIns="91440" tIns="45720" rIns="91440" bIns="45720" rtlCol="0" anchor="t">
            <a:noAutofit/>
          </a:bodyPr>
          <a:lstStyle>
            <a:lvl1pPr algn="l" defTabSz="914400" rtl="0" eaLnBrk="1" latinLnBrk="0" hangingPunct="1">
              <a:lnSpc>
                <a:spcPct val="150000"/>
              </a:lnSpc>
              <a:spcBef>
                <a:spcPts val="1000"/>
              </a:spcBef>
              <a:buNone/>
              <a:defRPr sz="5400" kern="1200" cap="all" baseline="0">
                <a:solidFill>
                  <a:schemeClr val="tx1"/>
                </a:solidFill>
                <a:latin typeface="+mj-lt"/>
                <a:ea typeface="+mj-ea"/>
                <a:cs typeface="+mj-cs"/>
              </a:defRPr>
            </a:lvl1pPr>
          </a:lstStyle>
          <a:p>
            <a:pPr marL="0" marR="0" lvl="0" indent="0" algn="l" defTabSz="914400" rtl="0" eaLnBrk="1" fontAlgn="auto" latinLnBrk="0" hangingPunct="1">
              <a:lnSpc>
                <a:spcPct val="150000"/>
              </a:lnSpc>
              <a:spcBef>
                <a:spcPts val="1000"/>
              </a:spcBef>
              <a:spcAft>
                <a:spcPts val="0"/>
              </a:spcAft>
              <a:buClrTx/>
              <a:buSzTx/>
              <a:buFontTx/>
              <a:buNone/>
              <a:tabLst/>
              <a:defRPr/>
            </a:pPr>
            <a:r>
              <a:rPr kumimoji="0" lang="tr-TR" sz="3600" b="1" i="0" u="none" strike="noStrike" kern="1200" cap="all" spc="0" normalizeH="0" baseline="0" noProof="0" dirty="0">
                <a:ln>
                  <a:noFill/>
                </a:ln>
                <a:solidFill>
                  <a:srgbClr val="FFC000"/>
                </a:solidFill>
                <a:effectLst/>
                <a:uLnTx/>
                <a:uFillTx/>
                <a:latin typeface="Arial" panose="020B0604020202020204" pitchFamily="34" charset="0"/>
                <a:ea typeface="+mj-ea"/>
                <a:cs typeface="Arial" panose="020B0604020202020204" pitchFamily="34" charset="0"/>
              </a:rPr>
              <a:t>NELER YAPILABİLİR?</a:t>
            </a:r>
          </a:p>
        </p:txBody>
      </p:sp>
      <p:sp>
        <p:nvSpPr>
          <p:cNvPr id="4" name="Metin Yer Tutucusu 5">
            <a:extLst>
              <a:ext uri="{FF2B5EF4-FFF2-40B4-BE49-F238E27FC236}">
                <a16:creationId xmlns:a16="http://schemas.microsoft.com/office/drawing/2014/main" id="{5170280D-136C-4E7D-9A97-42E4CE800C5D}"/>
              </a:ext>
            </a:extLst>
          </p:cNvPr>
          <p:cNvSpPr txBox="1">
            <a:spLocks/>
          </p:cNvSpPr>
          <p:nvPr/>
        </p:nvSpPr>
        <p:spPr>
          <a:xfrm>
            <a:off x="4557010" y="2119746"/>
            <a:ext cx="7358129" cy="4156363"/>
          </a:xfrm>
          <a:prstGeom prst="rect">
            <a:avLst/>
          </a:prstGeom>
        </p:spPr>
        <p:txBody>
          <a:bodyPr vert="horz" lIns="91440" tIns="45720" rIns="91440" bIns="45720" rtlCol="0">
            <a:noAutofit/>
          </a:bodyPr>
          <a:lstStyle>
            <a:lvl1pPr marL="0" indent="0" algn="l" defTabSz="914400" rtl="0" eaLnBrk="1" latinLnBrk="0" hangingPunct="1">
              <a:lnSpc>
                <a:spcPct val="150000"/>
              </a:lnSpc>
              <a:spcBef>
                <a:spcPts val="1000"/>
              </a:spcBef>
              <a:buFont typeface="Arial" panose="020B0604020202020204" pitchFamily="34" charset="0"/>
              <a:buNone/>
              <a:defRPr sz="1800" kern="1200" spc="300">
                <a:solidFill>
                  <a:schemeClr val="tx1"/>
                </a:solidFill>
                <a:latin typeface="+mn-lt"/>
                <a:ea typeface="+mn-ea"/>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marR="0" lvl="0" indent="-285750" algn="l" defTabSz="914400" rtl="0" eaLnBrk="1" fontAlgn="auto" latinLnBrk="0" hangingPunct="1">
              <a:lnSpc>
                <a:spcPct val="150000"/>
              </a:lnSpc>
              <a:spcBef>
                <a:spcPts val="1000"/>
              </a:spcBef>
              <a:spcAft>
                <a:spcPts val="0"/>
              </a:spcAft>
              <a:buClrTx/>
              <a:buSzTx/>
              <a:buFont typeface="Arial" panose="020B0604020202020204" pitchFamily="34" charset="0"/>
              <a:buChar char="•"/>
              <a:tabLst/>
              <a:defRPr/>
            </a:pPr>
            <a:r>
              <a:rPr kumimoji="0" lang="tr-TR" sz="1800" b="1" i="0" u="none" strike="noStrike" kern="1200" cap="none" spc="300" normalizeH="0" baseline="0" noProof="0" dirty="0">
                <a:ln>
                  <a:noFill/>
                </a:ln>
                <a:solidFill>
                  <a:sysClr val="window" lastClr="FFFFFF"/>
                </a:solidFill>
                <a:effectLst/>
                <a:uLnTx/>
                <a:uFillTx/>
                <a:latin typeface="arial" panose="020B0604020202020204" pitchFamily="34" charset="0"/>
                <a:ea typeface="+mn-ea"/>
                <a:cs typeface="+mn-cs"/>
              </a:rPr>
              <a:t>Metin, grafik, ses ve video gibi çoklu ortam öğelerini bir arada kullanarak kavram karikatürleri, dijital posterler, her derse yönelik bilgilendirici afişler, </a:t>
            </a:r>
            <a:r>
              <a:rPr kumimoji="0" lang="tr-TR" sz="1800" b="1" i="0" u="none" strike="noStrike" kern="1200" cap="none" spc="300" normalizeH="0" baseline="0" noProof="0" dirty="0" err="1">
                <a:ln>
                  <a:noFill/>
                </a:ln>
                <a:solidFill>
                  <a:sysClr val="window" lastClr="FFFFFF"/>
                </a:solidFill>
                <a:effectLst/>
                <a:uLnTx/>
                <a:uFillTx/>
                <a:latin typeface="arial" panose="020B0604020202020204" pitchFamily="34" charset="0"/>
                <a:ea typeface="+mn-ea"/>
                <a:cs typeface="+mn-cs"/>
              </a:rPr>
              <a:t>portfolyolar</a:t>
            </a:r>
            <a:r>
              <a:rPr kumimoji="0" lang="tr-TR" sz="1800" b="1" i="0" u="none" strike="noStrike" kern="1200" cap="none" spc="300" normalizeH="0" baseline="0" noProof="0" dirty="0">
                <a:ln>
                  <a:noFill/>
                </a:ln>
                <a:solidFill>
                  <a:sysClr val="window" lastClr="FFFFFF"/>
                </a:solidFill>
                <a:effectLst/>
                <a:uLnTx/>
                <a:uFillTx/>
                <a:latin typeface="arial" panose="020B0604020202020204" pitchFamily="34" charset="0"/>
                <a:ea typeface="+mn-ea"/>
                <a:cs typeface="+mn-cs"/>
              </a:rPr>
              <a:t>… hazırlayabilirsiniz.</a:t>
            </a:r>
          </a:p>
          <a:p>
            <a:pPr marL="285750" marR="0" lvl="0" indent="-285750" algn="l" defTabSz="914400" rtl="0" eaLnBrk="1" fontAlgn="auto" latinLnBrk="0" hangingPunct="1">
              <a:lnSpc>
                <a:spcPct val="150000"/>
              </a:lnSpc>
              <a:spcBef>
                <a:spcPts val="1000"/>
              </a:spcBef>
              <a:spcAft>
                <a:spcPts val="0"/>
              </a:spcAft>
              <a:buClrTx/>
              <a:buSzTx/>
              <a:buFont typeface="Arial" panose="020B0604020202020204" pitchFamily="34" charset="0"/>
              <a:buChar char="•"/>
              <a:tabLst/>
              <a:defRPr/>
            </a:pPr>
            <a:r>
              <a:rPr kumimoji="0" lang="tr-TR" sz="1800" b="1" i="0" u="none" strike="noStrike" kern="1200" cap="none" spc="300" normalizeH="0" baseline="0" noProof="0" dirty="0">
                <a:ln>
                  <a:noFill/>
                </a:ln>
                <a:solidFill>
                  <a:sysClr val="window" lastClr="FFFFFF"/>
                </a:solidFill>
                <a:effectLst/>
                <a:uLnTx/>
                <a:uFillTx/>
                <a:latin typeface="arial" panose="020B0604020202020204" pitchFamily="34" charset="0"/>
                <a:ea typeface="+mn-ea"/>
                <a:cs typeface="+mn-cs"/>
              </a:rPr>
              <a:t>Bunun yanında farklı kullanıcılar tarafından geliştirilerek paylaşılmış </a:t>
            </a:r>
            <a:r>
              <a:rPr kumimoji="0" lang="tr-TR" sz="1800" b="1" i="0" u="none" strike="noStrike" kern="1200" cap="none" spc="300" normalizeH="0" baseline="0" noProof="0" dirty="0" err="1">
                <a:ln>
                  <a:noFill/>
                </a:ln>
                <a:solidFill>
                  <a:sysClr val="window" lastClr="FFFFFF"/>
                </a:solidFill>
                <a:effectLst/>
                <a:uLnTx/>
                <a:uFillTx/>
                <a:latin typeface="arial" panose="020B0604020202020204" pitchFamily="34" charset="0"/>
                <a:ea typeface="+mn-ea"/>
                <a:cs typeface="+mn-cs"/>
              </a:rPr>
              <a:t>Gloglara</a:t>
            </a:r>
            <a:r>
              <a:rPr kumimoji="0" lang="tr-TR" sz="1800" b="1" i="0" u="none" strike="noStrike" kern="1200" cap="none" spc="300" normalizeH="0" baseline="0" noProof="0" dirty="0">
                <a:ln>
                  <a:noFill/>
                </a:ln>
                <a:solidFill>
                  <a:sysClr val="window" lastClr="FFFFFF"/>
                </a:solidFill>
                <a:effectLst/>
                <a:uLnTx/>
                <a:uFillTx/>
                <a:latin typeface="arial" panose="020B0604020202020204" pitchFamily="34" charset="0"/>
                <a:ea typeface="+mn-ea"/>
                <a:cs typeface="+mn-cs"/>
              </a:rPr>
              <a:t> erişebilir ve özgün çalışmalar ortaya çıkarmak için fikir alabilirsiniz.</a:t>
            </a:r>
            <a:endParaRPr kumimoji="0" lang="tr-TR" sz="1800" b="1" i="0" u="none" strike="noStrike" kern="1200" cap="none" spc="300" normalizeH="0" baseline="0" noProof="0" dirty="0">
              <a:ln>
                <a:noFill/>
              </a:ln>
              <a:solidFill>
                <a:sysClr val="window" lastClr="FFFFFF"/>
              </a:solidFill>
              <a:effectLst/>
              <a:uLnTx/>
              <a:uFillTx/>
              <a:latin typeface="Calibri" panose="020F0502020204030204"/>
              <a:ea typeface="+mn-ea"/>
              <a:cs typeface="+mn-cs"/>
            </a:endParaRPr>
          </a:p>
        </p:txBody>
      </p:sp>
      <p:pic>
        <p:nvPicPr>
          <p:cNvPr id="5" name="Resim 4">
            <a:extLst>
              <a:ext uri="{FF2B5EF4-FFF2-40B4-BE49-F238E27FC236}">
                <a16:creationId xmlns:a16="http://schemas.microsoft.com/office/drawing/2014/main" id="{BC16836B-2C52-409B-A9DF-5B8CE6BA2577}"/>
              </a:ext>
            </a:extLst>
          </p:cNvPr>
          <p:cNvPicPr>
            <a:picLocks noChangeAspect="1"/>
          </p:cNvPicPr>
          <p:nvPr/>
        </p:nvPicPr>
        <p:blipFill>
          <a:blip r:embed="rId3"/>
          <a:stretch>
            <a:fillRect/>
          </a:stretch>
        </p:blipFill>
        <p:spPr>
          <a:xfrm>
            <a:off x="398615" y="1122018"/>
            <a:ext cx="4158395" cy="4613964"/>
          </a:xfrm>
          <a:prstGeom prst="rect">
            <a:avLst/>
          </a:prstGeom>
        </p:spPr>
      </p:pic>
      <p:sp>
        <p:nvSpPr>
          <p:cNvPr id="8" name="Metin kutusu 7">
            <a:extLst>
              <a:ext uri="{FF2B5EF4-FFF2-40B4-BE49-F238E27FC236}">
                <a16:creationId xmlns:a16="http://schemas.microsoft.com/office/drawing/2014/main" id="{3D27FEA5-EA77-45F7-B5CE-09ADD7D026A6}"/>
              </a:ext>
            </a:extLst>
          </p:cNvPr>
          <p:cNvSpPr txBox="1"/>
          <p:nvPr/>
        </p:nvSpPr>
        <p:spPr>
          <a:xfrm>
            <a:off x="6098500" y="6488668"/>
            <a:ext cx="6093500" cy="369332"/>
          </a:xfrm>
          <a:prstGeom prst="rect">
            <a:avLst/>
          </a:prstGeom>
          <a:noFill/>
        </p:spPr>
        <p:txBody>
          <a:bodyPr wrap="square">
            <a:spAutoFit/>
          </a:bodyPr>
          <a:lstStyle/>
          <a:p>
            <a:pPr algn="r"/>
            <a:r>
              <a:rPr lang="tr-TR" sz="1800" b="1" u="sng" dirty="0">
                <a:solidFill>
                  <a:srgbClr val="FFC000"/>
                </a:solidFill>
                <a:effectLst/>
                <a:latin typeface="Verdana" panose="020B0604030504040204" pitchFamily="34" charset="0"/>
                <a:ea typeface="Calibri" panose="020F0502020204030204" pitchFamily="34" charset="0"/>
                <a:cs typeface="Times New Roman" panose="02020603050405020304" pitchFamily="18" charset="0"/>
                <a:hlinkClick r:id="rId4">
                  <a:extLst>
                    <a:ext uri="{A12FA001-AC4F-418D-AE19-62706E023703}">
                      <ahyp:hlinkClr xmlns:ahyp="http://schemas.microsoft.com/office/drawing/2018/hyperlinkcolor" val="tx"/>
                    </a:ext>
                  </a:extLst>
                </a:hlinkClick>
              </a:rPr>
              <a:t>https://edu.glogster.com/</a:t>
            </a:r>
            <a:endParaRPr lang="tr-TR" sz="1800" dirty="0">
              <a:solidFill>
                <a:srgbClr val="FFC00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948640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Metin Yer Tutucusu 6">
            <a:extLst>
              <a:ext uri="{FF2B5EF4-FFF2-40B4-BE49-F238E27FC236}">
                <a16:creationId xmlns:a16="http://schemas.microsoft.com/office/drawing/2014/main" id="{943A30F8-C2FD-4B4F-8032-638FC6773C2D}"/>
              </a:ext>
            </a:extLst>
          </p:cNvPr>
          <p:cNvSpPr txBox="1">
            <a:spLocks/>
          </p:cNvSpPr>
          <p:nvPr/>
        </p:nvSpPr>
        <p:spPr>
          <a:xfrm>
            <a:off x="2337491" y="4852700"/>
            <a:ext cx="1877108" cy="730682"/>
          </a:xfrm>
          <a:prstGeom prst="rect">
            <a:avLst/>
          </a:prstGeom>
        </p:spPr>
        <p:txBody>
          <a:bodyPr vert="horz" lIns="91440" tIns="45720" rIns="91440" bIns="45720" rtlCol="0">
            <a:noAutofit/>
          </a:bodyPr>
          <a:lstStyle>
            <a:lvl1pPr marL="0" indent="0" algn="l" defTabSz="914400" rtl="0" eaLnBrk="1" latinLnBrk="0" hangingPunct="1">
              <a:lnSpc>
                <a:spcPct val="150000"/>
              </a:lnSpc>
              <a:spcBef>
                <a:spcPts val="1000"/>
              </a:spcBef>
              <a:buFont typeface="Arial" panose="020B0604020202020204" pitchFamily="34" charset="0"/>
              <a:buNone/>
              <a:defRPr sz="1800" kern="1200" spc="300">
                <a:solidFill>
                  <a:schemeClr val="tx1"/>
                </a:solidFill>
                <a:latin typeface="+mn-lt"/>
                <a:ea typeface="+mn-ea"/>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endParaRPr kumimoji="0" lang="tr-TR" sz="2400" b="0" i="0" u="none" strike="noStrike" kern="1200" cap="none" spc="300" normalizeH="0" baseline="0" noProof="0" dirty="0">
              <a:ln>
                <a:noFill/>
              </a:ln>
              <a:solidFill>
                <a:sysClr val="window" lastClr="FFFFFF"/>
              </a:solidFill>
              <a:effectLst/>
              <a:uLnTx/>
              <a:uFillTx/>
              <a:latin typeface="Arial" panose="020B0604020202020204" pitchFamily="34" charset="0"/>
              <a:ea typeface="+mn-ea"/>
              <a:cs typeface="Arial" panose="020B0604020202020204" pitchFamily="34" charset="0"/>
            </a:endParaRPr>
          </a:p>
        </p:txBody>
      </p:sp>
      <p:sp>
        <p:nvSpPr>
          <p:cNvPr id="8" name="Metin Yer Tutucusu 5">
            <a:extLst>
              <a:ext uri="{FF2B5EF4-FFF2-40B4-BE49-F238E27FC236}">
                <a16:creationId xmlns:a16="http://schemas.microsoft.com/office/drawing/2014/main" id="{902F7A1E-513C-4F33-BED6-042C534FC7BA}"/>
              </a:ext>
            </a:extLst>
          </p:cNvPr>
          <p:cNvSpPr txBox="1">
            <a:spLocks/>
          </p:cNvSpPr>
          <p:nvPr/>
        </p:nvSpPr>
        <p:spPr>
          <a:xfrm>
            <a:off x="4557010" y="2119746"/>
            <a:ext cx="7358129" cy="4156363"/>
          </a:xfrm>
          <a:prstGeom prst="rect">
            <a:avLst/>
          </a:prstGeom>
        </p:spPr>
        <p:txBody>
          <a:bodyPr vert="horz" lIns="91440" tIns="45720" rIns="91440" bIns="45720" rtlCol="0">
            <a:noAutofit/>
          </a:bodyPr>
          <a:lstStyle>
            <a:lvl1pPr marL="0" indent="0" algn="l" defTabSz="914400" rtl="0" eaLnBrk="1" latinLnBrk="0" hangingPunct="1">
              <a:lnSpc>
                <a:spcPct val="150000"/>
              </a:lnSpc>
              <a:spcBef>
                <a:spcPts val="1000"/>
              </a:spcBef>
              <a:buFont typeface="Arial" panose="020B0604020202020204" pitchFamily="34" charset="0"/>
              <a:buNone/>
              <a:defRPr sz="1800" kern="1200" spc="300">
                <a:solidFill>
                  <a:schemeClr val="tx1"/>
                </a:solidFill>
                <a:latin typeface="+mn-lt"/>
                <a:ea typeface="+mn-ea"/>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marR="0" lvl="0" indent="-285750" algn="l" defTabSz="914400" rtl="0" eaLnBrk="1" fontAlgn="auto" latinLnBrk="0" hangingPunct="1">
              <a:lnSpc>
                <a:spcPct val="150000"/>
              </a:lnSpc>
              <a:spcBef>
                <a:spcPts val="1000"/>
              </a:spcBef>
              <a:spcAft>
                <a:spcPts val="0"/>
              </a:spcAft>
              <a:buClrTx/>
              <a:buSzTx/>
              <a:buFont typeface="Arial" panose="020B0604020202020204" pitchFamily="34" charset="0"/>
              <a:buChar char="•"/>
              <a:tabLst/>
              <a:defRPr/>
            </a:pPr>
            <a:endParaRPr kumimoji="0" lang="tr-TR" sz="1800" b="1" i="0" u="none" strike="noStrike" kern="1200" cap="none" spc="300" normalizeH="0" baseline="0" noProof="0" dirty="0">
              <a:ln>
                <a:noFill/>
              </a:ln>
              <a:solidFill>
                <a:sysClr val="window" lastClr="FFFFFF"/>
              </a:solidFill>
              <a:effectLst/>
              <a:uLnTx/>
              <a:uFillTx/>
              <a:latin typeface="Calibri" panose="020F0502020204030204"/>
              <a:ea typeface="+mn-ea"/>
              <a:cs typeface="+mn-cs"/>
            </a:endParaRPr>
          </a:p>
        </p:txBody>
      </p:sp>
      <p:pic>
        <p:nvPicPr>
          <p:cNvPr id="3" name="Resim 2">
            <a:extLst>
              <a:ext uri="{FF2B5EF4-FFF2-40B4-BE49-F238E27FC236}">
                <a16:creationId xmlns:a16="http://schemas.microsoft.com/office/drawing/2014/main" id="{7231A360-2ED0-4ADC-8391-850E20CA4384}"/>
              </a:ext>
            </a:extLst>
          </p:cNvPr>
          <p:cNvPicPr>
            <a:picLocks noChangeAspect="1"/>
          </p:cNvPicPr>
          <p:nvPr/>
        </p:nvPicPr>
        <p:blipFill>
          <a:blip r:embed="rId3"/>
          <a:stretch>
            <a:fillRect/>
          </a:stretch>
        </p:blipFill>
        <p:spPr>
          <a:xfrm>
            <a:off x="0" y="401085"/>
            <a:ext cx="12192000" cy="6078543"/>
          </a:xfrm>
          <a:prstGeom prst="rect">
            <a:avLst/>
          </a:prstGeom>
        </p:spPr>
      </p:pic>
      <p:sp>
        <p:nvSpPr>
          <p:cNvPr id="7" name="Metin kutusu 6">
            <a:extLst>
              <a:ext uri="{FF2B5EF4-FFF2-40B4-BE49-F238E27FC236}">
                <a16:creationId xmlns:a16="http://schemas.microsoft.com/office/drawing/2014/main" id="{F7B8EB40-4490-431D-9F1E-6710950E7200}"/>
              </a:ext>
            </a:extLst>
          </p:cNvPr>
          <p:cNvSpPr txBox="1"/>
          <p:nvPr/>
        </p:nvSpPr>
        <p:spPr>
          <a:xfrm>
            <a:off x="6098500" y="6488668"/>
            <a:ext cx="6093500" cy="369332"/>
          </a:xfrm>
          <a:prstGeom prst="rect">
            <a:avLst/>
          </a:prstGeom>
          <a:noFill/>
        </p:spPr>
        <p:txBody>
          <a:bodyPr wrap="square">
            <a:spAutoFit/>
          </a:bodyPr>
          <a:lstStyle/>
          <a:p>
            <a:pPr algn="r"/>
            <a:r>
              <a:rPr lang="tr-TR" sz="1800" b="1" u="sng" dirty="0">
                <a:solidFill>
                  <a:srgbClr val="FFC000"/>
                </a:solidFill>
                <a:effectLst/>
                <a:latin typeface="Verdana" panose="020B0604030504040204" pitchFamily="34" charset="0"/>
                <a:ea typeface="Calibri" panose="020F0502020204030204" pitchFamily="34" charset="0"/>
                <a:cs typeface="Times New Roman" panose="02020603050405020304" pitchFamily="18" charset="0"/>
                <a:hlinkClick r:id="rId4">
                  <a:extLst>
                    <a:ext uri="{A12FA001-AC4F-418D-AE19-62706E023703}">
                      <ahyp:hlinkClr xmlns:ahyp="http://schemas.microsoft.com/office/drawing/2018/hyperlinkcolor" val="tx"/>
                    </a:ext>
                  </a:extLst>
                </a:hlinkClick>
              </a:rPr>
              <a:t>https://edu.glogster.com/</a:t>
            </a:r>
            <a:endParaRPr lang="tr-TR" sz="1800" dirty="0">
              <a:solidFill>
                <a:srgbClr val="FFC00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235193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Resim 15">
            <a:extLst>
              <a:ext uri="{FF2B5EF4-FFF2-40B4-BE49-F238E27FC236}">
                <a16:creationId xmlns:a16="http://schemas.microsoft.com/office/drawing/2014/main" id="{359C05F1-CED1-466C-A18C-FB8114DE57F1}"/>
              </a:ext>
            </a:extLst>
          </p:cNvPr>
          <p:cNvPicPr>
            <a:picLocks noChangeAspect="1"/>
          </p:cNvPicPr>
          <p:nvPr/>
        </p:nvPicPr>
        <p:blipFill>
          <a:blip r:embed="rId3">
            <a:alphaModFix amt="46000"/>
          </a:blip>
          <a:stretch>
            <a:fillRect/>
          </a:stretch>
        </p:blipFill>
        <p:spPr>
          <a:xfrm>
            <a:off x="1" y="0"/>
            <a:ext cx="12191999" cy="6858000"/>
          </a:xfrm>
          <a:prstGeom prst="rect">
            <a:avLst/>
          </a:prstGeom>
        </p:spPr>
      </p:pic>
      <p:sp>
        <p:nvSpPr>
          <p:cNvPr id="19" name="Başlık 1">
            <a:extLst>
              <a:ext uri="{FF2B5EF4-FFF2-40B4-BE49-F238E27FC236}">
                <a16:creationId xmlns:a16="http://schemas.microsoft.com/office/drawing/2014/main" id="{D5CEA135-3E1B-475A-B6AF-9793F62DD39A}"/>
              </a:ext>
            </a:extLst>
          </p:cNvPr>
          <p:cNvSpPr txBox="1">
            <a:spLocks/>
          </p:cNvSpPr>
          <p:nvPr/>
        </p:nvSpPr>
        <p:spPr>
          <a:xfrm>
            <a:off x="1004341" y="946855"/>
            <a:ext cx="4958572" cy="1047850"/>
          </a:xfrm>
          <a:prstGeom prst="rect">
            <a:avLst/>
          </a:prstGeom>
        </p:spPr>
        <p:txBody>
          <a:bodyPr vert="horz" lIns="91440" tIns="45720" rIns="91440" bIns="45720" rtlCol="0" anchor="t">
            <a:noAutofit/>
          </a:bodyPr>
          <a:lstStyle>
            <a:lvl1pPr algn="l" defTabSz="914400" rtl="0" eaLnBrk="1" latinLnBrk="0" hangingPunct="1">
              <a:lnSpc>
                <a:spcPct val="150000"/>
              </a:lnSpc>
              <a:spcBef>
                <a:spcPts val="1000"/>
              </a:spcBef>
              <a:buNone/>
              <a:defRPr sz="5400" kern="1200" cap="all" baseline="0">
                <a:solidFill>
                  <a:schemeClr val="tx1"/>
                </a:solidFill>
                <a:latin typeface="+mj-lt"/>
                <a:ea typeface="+mj-ea"/>
                <a:cs typeface="+mj-cs"/>
              </a:defRPr>
            </a:lvl1pPr>
          </a:lstStyle>
          <a:p>
            <a:pPr marL="0" marR="0" lvl="0" indent="0" defTabSz="914400" rtl="0" eaLnBrk="1" fontAlgn="auto" latinLnBrk="0" hangingPunct="1">
              <a:lnSpc>
                <a:spcPct val="150000"/>
              </a:lnSpc>
              <a:spcBef>
                <a:spcPts val="1000"/>
              </a:spcBef>
              <a:spcAft>
                <a:spcPts val="0"/>
              </a:spcAft>
              <a:buClrTx/>
              <a:buSzTx/>
              <a:buFontTx/>
              <a:buNone/>
              <a:tabLst/>
              <a:defRPr/>
            </a:pPr>
            <a:r>
              <a:rPr kumimoji="0" lang="tr-TR" sz="3600" b="1" i="0" u="none" strike="noStrike" kern="1200" cap="all" spc="0" normalizeH="0" baseline="0" noProof="0" dirty="0">
                <a:ln>
                  <a:noFill/>
                </a:ln>
                <a:solidFill>
                  <a:srgbClr val="FFC000"/>
                </a:solidFill>
                <a:effectLst/>
                <a:uLnTx/>
                <a:uFillTx/>
                <a:latin typeface="Arial" panose="020B0604020202020204" pitchFamily="34" charset="0"/>
                <a:ea typeface="+mj-ea"/>
                <a:cs typeface="Arial" panose="020B0604020202020204" pitchFamily="34" charset="0"/>
              </a:rPr>
              <a:t>NASIL KULLANILIR?</a:t>
            </a:r>
          </a:p>
        </p:txBody>
      </p:sp>
      <p:sp>
        <p:nvSpPr>
          <p:cNvPr id="20" name="Metin kutusu 19">
            <a:extLst>
              <a:ext uri="{FF2B5EF4-FFF2-40B4-BE49-F238E27FC236}">
                <a16:creationId xmlns:a16="http://schemas.microsoft.com/office/drawing/2014/main" id="{56825014-8C27-44A3-85A2-D235FFD86508}"/>
              </a:ext>
            </a:extLst>
          </p:cNvPr>
          <p:cNvSpPr txBox="1"/>
          <p:nvPr/>
        </p:nvSpPr>
        <p:spPr>
          <a:xfrm>
            <a:off x="523875" y="1994705"/>
            <a:ext cx="11391263" cy="2554545"/>
          </a:xfrm>
          <a:prstGeom prst="rect">
            <a:avLst/>
          </a:prstGeom>
          <a:noFill/>
        </p:spPr>
        <p:txBody>
          <a:bodyPr wrap="square">
            <a:spAutoFit/>
          </a:bodyPr>
          <a:lstStyle/>
          <a:p>
            <a:pPr marL="457200" indent="-457200" algn="l" fontAlgn="base">
              <a:buFont typeface="+mj-lt"/>
              <a:buAutoNum type="arabicPeriod"/>
            </a:pPr>
            <a:r>
              <a:rPr lang="tr-TR" sz="2000" b="1" i="0" dirty="0">
                <a:latin typeface="Arial" panose="020B0604020202020204" pitchFamily="34" charset="0"/>
                <a:cs typeface="Arial" panose="020B0604020202020204" pitchFamily="34" charset="0"/>
              </a:rPr>
              <a:t>«CREATE A NEW GLOG»  üzerine tıklayın veya önceden hazırlanmış bir şablon seçin.</a:t>
            </a:r>
          </a:p>
          <a:p>
            <a:pPr marL="457200" indent="-457200" algn="l" fontAlgn="base">
              <a:buFont typeface="+mj-lt"/>
              <a:buAutoNum type="arabicPeriod"/>
            </a:pPr>
            <a:r>
              <a:rPr lang="tr-TR" sz="2000" b="1" i="0" dirty="0">
                <a:latin typeface="Arial" panose="020B0604020202020204" pitchFamily="34" charset="0"/>
                <a:cs typeface="Arial" panose="020B0604020202020204" pitchFamily="34" charset="0"/>
              </a:rPr>
              <a:t>Arka plan yani </a:t>
            </a:r>
            <a:r>
              <a:rPr lang="tr-TR" sz="2000" b="1" dirty="0">
                <a:latin typeface="Arial" panose="020B0604020202020204" pitchFamily="34" charset="0"/>
                <a:cs typeface="Arial" panose="020B0604020202020204" pitchFamily="34" charset="0"/>
              </a:rPr>
              <a:t>«</a:t>
            </a:r>
            <a:r>
              <a:rPr lang="tr-TR" sz="2000" b="1" i="0" dirty="0">
                <a:latin typeface="Arial" panose="020B0604020202020204" pitchFamily="34" charset="0"/>
                <a:cs typeface="Arial" panose="020B0604020202020204" pitchFamily="34" charset="0"/>
              </a:rPr>
              <a:t>WALL», değiştirilebilir.</a:t>
            </a:r>
          </a:p>
          <a:p>
            <a:pPr marL="457200" indent="-457200" algn="l" fontAlgn="base">
              <a:buFont typeface="+mj-lt"/>
              <a:buAutoNum type="arabicPeriod"/>
            </a:pPr>
            <a:r>
              <a:rPr lang="tr-TR" sz="2000" b="1" i="0" dirty="0">
                <a:latin typeface="Arial" panose="020B0604020202020204" pitchFamily="34" charset="0"/>
                <a:cs typeface="Arial" panose="020B0604020202020204" pitchFamily="34" charset="0"/>
              </a:rPr>
              <a:t>Metin kutuları eklemek için «TEXT» i seçin ve ardından «USE IT» i tıklayın.</a:t>
            </a:r>
          </a:p>
          <a:p>
            <a:pPr marL="457200" indent="-457200" algn="l" fontAlgn="base">
              <a:buFont typeface="+mj-lt"/>
              <a:buAutoNum type="arabicPeriod"/>
            </a:pPr>
            <a:r>
              <a:rPr lang="tr-TR" sz="2000" b="1" i="0" dirty="0">
                <a:latin typeface="Arial" panose="020B0604020202020204" pitchFamily="34" charset="0"/>
                <a:cs typeface="Arial" panose="020B0604020202020204" pitchFamily="34" charset="0"/>
              </a:rPr>
              <a:t>Metin kutularını düzenleyebilir, rengini, boyutunu, konumunu veya yönünü değiştirebilirsiniz.</a:t>
            </a:r>
          </a:p>
          <a:p>
            <a:pPr marL="457200" indent="-457200" algn="l" fontAlgn="base">
              <a:buFont typeface="+mj-lt"/>
              <a:buAutoNum type="arabicPeriod"/>
            </a:pPr>
            <a:r>
              <a:rPr lang="tr-TR" sz="2000" b="1" i="0" dirty="0">
                <a:latin typeface="Arial" panose="020B0604020202020204" pitchFamily="34" charset="0"/>
                <a:cs typeface="Arial" panose="020B0604020202020204" pitchFamily="34" charset="0"/>
              </a:rPr>
              <a:t>Grafik eklemeleri yaparak projenizin görünümünü zenginleştirebilişiniz</a:t>
            </a:r>
            <a:r>
              <a:rPr lang="tr-TR" sz="2000" b="1" dirty="0">
                <a:latin typeface="Arial" panose="020B0604020202020204" pitchFamily="34" charset="0"/>
                <a:cs typeface="Arial" panose="020B0604020202020204" pitchFamily="34" charset="0"/>
              </a:rPr>
              <a:t>.</a:t>
            </a:r>
          </a:p>
          <a:p>
            <a:pPr marL="457200" indent="-457200" fontAlgn="base">
              <a:buFont typeface="+mj-lt"/>
              <a:buAutoNum type="arabicPeriod"/>
            </a:pPr>
            <a:r>
              <a:rPr lang="tr-TR" sz="2000" b="1" i="0" dirty="0" err="1">
                <a:latin typeface="Arial" panose="020B0604020202020204" pitchFamily="34" charset="0"/>
                <a:cs typeface="Arial" panose="020B0604020202020204" pitchFamily="34" charset="0"/>
              </a:rPr>
              <a:t>YouTube</a:t>
            </a:r>
            <a:r>
              <a:rPr lang="tr-TR" sz="2000" b="1" dirty="0">
                <a:latin typeface="Arial" panose="020B0604020202020204" pitchFamily="34" charset="0"/>
                <a:cs typeface="Arial" panose="020B0604020202020204" pitchFamily="34" charset="0"/>
              </a:rPr>
              <a:t> aracılığıyla video</a:t>
            </a:r>
            <a:r>
              <a:rPr lang="tr-TR" sz="2000" b="1" i="0" dirty="0">
                <a:latin typeface="Arial" panose="020B0604020202020204" pitchFamily="34" charset="0"/>
                <a:cs typeface="Arial" panose="020B0604020202020204" pitchFamily="34" charset="0"/>
              </a:rPr>
              <a:t> ve müzik yükleyebilirsiniz.</a:t>
            </a:r>
          </a:p>
          <a:p>
            <a:pPr marL="457200" indent="-457200" algn="l" fontAlgn="base">
              <a:buFont typeface="+mj-lt"/>
              <a:buAutoNum type="arabicPeriod"/>
            </a:pPr>
            <a:endParaRPr lang="tr-TR" sz="2000" b="0" i="0" dirty="0">
              <a:solidFill>
                <a:srgbClr val="00B050"/>
              </a:solidFill>
              <a:latin typeface="Arial" panose="020B0604020202020204" pitchFamily="34" charset="0"/>
              <a:cs typeface="Arial" panose="020B0604020202020204" pitchFamily="34" charset="0"/>
            </a:endParaRPr>
          </a:p>
        </p:txBody>
      </p:sp>
      <p:sp>
        <p:nvSpPr>
          <p:cNvPr id="7" name="Metin kutusu 6">
            <a:extLst>
              <a:ext uri="{FF2B5EF4-FFF2-40B4-BE49-F238E27FC236}">
                <a16:creationId xmlns:a16="http://schemas.microsoft.com/office/drawing/2014/main" id="{71C48BBE-66AA-41BC-A1B3-EEB3240F2414}"/>
              </a:ext>
            </a:extLst>
          </p:cNvPr>
          <p:cNvSpPr txBox="1"/>
          <p:nvPr/>
        </p:nvSpPr>
        <p:spPr>
          <a:xfrm>
            <a:off x="6098500" y="6488668"/>
            <a:ext cx="6093500" cy="369332"/>
          </a:xfrm>
          <a:prstGeom prst="rect">
            <a:avLst/>
          </a:prstGeom>
          <a:noFill/>
        </p:spPr>
        <p:txBody>
          <a:bodyPr wrap="square">
            <a:spAutoFit/>
          </a:bodyPr>
          <a:lstStyle/>
          <a:p>
            <a:pPr algn="r"/>
            <a:r>
              <a:rPr lang="tr-TR" sz="1800" b="1" u="sng" dirty="0">
                <a:solidFill>
                  <a:srgbClr val="FFC000"/>
                </a:solidFill>
                <a:effectLst/>
                <a:latin typeface="Verdana" panose="020B0604030504040204" pitchFamily="34" charset="0"/>
                <a:ea typeface="Calibri" panose="020F0502020204030204" pitchFamily="34" charset="0"/>
                <a:cs typeface="Times New Roman" panose="02020603050405020304" pitchFamily="18" charset="0"/>
                <a:hlinkClick r:id="rId4">
                  <a:extLst>
                    <a:ext uri="{A12FA001-AC4F-418D-AE19-62706E023703}">
                      <ahyp:hlinkClr xmlns:ahyp="http://schemas.microsoft.com/office/drawing/2018/hyperlinkcolor" val="tx"/>
                    </a:ext>
                  </a:extLst>
                </a:hlinkClick>
              </a:rPr>
              <a:t>https://edu.glogster.com/</a:t>
            </a:r>
            <a:endParaRPr lang="tr-TR" sz="1800" dirty="0">
              <a:solidFill>
                <a:srgbClr val="FFC00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495043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Resim 8">
            <a:extLst>
              <a:ext uri="{FF2B5EF4-FFF2-40B4-BE49-F238E27FC236}">
                <a16:creationId xmlns:a16="http://schemas.microsoft.com/office/drawing/2014/main" id="{7A74F83A-F03F-4B2D-9276-47679C78FF10}"/>
              </a:ext>
            </a:extLst>
          </p:cNvPr>
          <p:cNvPicPr>
            <a:picLocks noChangeAspect="1"/>
          </p:cNvPicPr>
          <p:nvPr/>
        </p:nvPicPr>
        <p:blipFill>
          <a:blip r:embed="rId3">
            <a:alphaModFix amt="46000"/>
          </a:blip>
          <a:stretch>
            <a:fillRect/>
          </a:stretch>
        </p:blipFill>
        <p:spPr>
          <a:xfrm>
            <a:off x="1" y="1"/>
            <a:ext cx="12191999" cy="6858000"/>
          </a:xfrm>
          <a:prstGeom prst="rect">
            <a:avLst/>
          </a:prstGeom>
        </p:spPr>
      </p:pic>
      <p:sp>
        <p:nvSpPr>
          <p:cNvPr id="6" name="Metin Yer Tutucusu 6">
            <a:extLst>
              <a:ext uri="{FF2B5EF4-FFF2-40B4-BE49-F238E27FC236}">
                <a16:creationId xmlns:a16="http://schemas.microsoft.com/office/drawing/2014/main" id="{943A30F8-C2FD-4B4F-8032-638FC6773C2D}"/>
              </a:ext>
            </a:extLst>
          </p:cNvPr>
          <p:cNvSpPr txBox="1">
            <a:spLocks/>
          </p:cNvSpPr>
          <p:nvPr/>
        </p:nvSpPr>
        <p:spPr>
          <a:xfrm>
            <a:off x="2337491" y="4852700"/>
            <a:ext cx="1877108" cy="730682"/>
          </a:xfrm>
          <a:prstGeom prst="rect">
            <a:avLst/>
          </a:prstGeom>
        </p:spPr>
        <p:txBody>
          <a:bodyPr vert="horz" lIns="91440" tIns="45720" rIns="91440" bIns="45720" rtlCol="0">
            <a:noAutofit/>
          </a:bodyPr>
          <a:lstStyle>
            <a:lvl1pPr marL="0" indent="0" algn="l" defTabSz="914400" rtl="0" eaLnBrk="1" latinLnBrk="0" hangingPunct="1">
              <a:lnSpc>
                <a:spcPct val="150000"/>
              </a:lnSpc>
              <a:spcBef>
                <a:spcPts val="1000"/>
              </a:spcBef>
              <a:buFont typeface="Arial" panose="020B0604020202020204" pitchFamily="34" charset="0"/>
              <a:buNone/>
              <a:defRPr sz="1800" kern="1200" spc="300">
                <a:solidFill>
                  <a:schemeClr val="tx1"/>
                </a:solidFill>
                <a:latin typeface="+mn-lt"/>
                <a:ea typeface="+mn-ea"/>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endParaRPr kumimoji="0" lang="tr-TR" sz="2400" b="0" i="0" u="none" strike="noStrike" kern="1200" cap="none" spc="300" normalizeH="0" baseline="0" noProof="0" dirty="0">
              <a:ln>
                <a:noFill/>
              </a:ln>
              <a:solidFill>
                <a:sysClr val="window" lastClr="FFFFFF"/>
              </a:solidFill>
              <a:effectLst/>
              <a:uLnTx/>
              <a:uFillTx/>
              <a:latin typeface="Arial" panose="020B0604020202020204" pitchFamily="34" charset="0"/>
              <a:ea typeface="+mn-ea"/>
              <a:cs typeface="Arial" panose="020B0604020202020204" pitchFamily="34" charset="0"/>
            </a:endParaRPr>
          </a:p>
        </p:txBody>
      </p:sp>
      <p:sp>
        <p:nvSpPr>
          <p:cNvPr id="7" name="Başlık 1">
            <a:extLst>
              <a:ext uri="{FF2B5EF4-FFF2-40B4-BE49-F238E27FC236}">
                <a16:creationId xmlns:a16="http://schemas.microsoft.com/office/drawing/2014/main" id="{F632AED3-72F6-4CBA-8E77-96ABE9B8D223}"/>
              </a:ext>
            </a:extLst>
          </p:cNvPr>
          <p:cNvSpPr txBox="1">
            <a:spLocks/>
          </p:cNvSpPr>
          <p:nvPr/>
        </p:nvSpPr>
        <p:spPr>
          <a:xfrm>
            <a:off x="944380" y="946854"/>
            <a:ext cx="5633130" cy="1047850"/>
          </a:xfrm>
          <a:prstGeom prst="rect">
            <a:avLst/>
          </a:prstGeom>
        </p:spPr>
        <p:txBody>
          <a:bodyPr vert="horz" lIns="91440" tIns="45720" rIns="91440" bIns="45720" rtlCol="0" anchor="t">
            <a:noAutofit/>
          </a:bodyPr>
          <a:lstStyle>
            <a:lvl1pPr algn="l" defTabSz="914400" rtl="0" eaLnBrk="1" latinLnBrk="0" hangingPunct="1">
              <a:lnSpc>
                <a:spcPct val="150000"/>
              </a:lnSpc>
              <a:spcBef>
                <a:spcPts val="1000"/>
              </a:spcBef>
              <a:buNone/>
              <a:defRPr sz="5400" kern="1200" cap="all" baseline="0">
                <a:solidFill>
                  <a:schemeClr val="tx1"/>
                </a:solidFill>
                <a:latin typeface="+mj-lt"/>
                <a:ea typeface="+mj-ea"/>
                <a:cs typeface="+mj-cs"/>
              </a:defRPr>
            </a:lvl1pPr>
          </a:lstStyle>
          <a:p>
            <a:pPr marL="0" marR="0" lvl="0" indent="0" algn="l" defTabSz="914400" rtl="0" eaLnBrk="1" fontAlgn="auto" latinLnBrk="0" hangingPunct="1">
              <a:lnSpc>
                <a:spcPct val="150000"/>
              </a:lnSpc>
              <a:spcBef>
                <a:spcPts val="1000"/>
              </a:spcBef>
              <a:spcAft>
                <a:spcPts val="0"/>
              </a:spcAft>
              <a:buClrTx/>
              <a:buSzTx/>
              <a:buFontTx/>
              <a:buNone/>
              <a:tabLst/>
              <a:defRPr/>
            </a:pPr>
            <a:r>
              <a:rPr kumimoji="0" lang="tr-TR" sz="3600" b="1" i="0" u="none" strike="noStrike" kern="1200" cap="all" spc="0" normalizeH="0" baseline="0" noProof="0" dirty="0">
                <a:ln>
                  <a:noFill/>
                </a:ln>
                <a:solidFill>
                  <a:srgbClr val="FFC000"/>
                </a:solidFill>
                <a:effectLst/>
                <a:uLnTx/>
                <a:uFillTx/>
                <a:latin typeface="Arial" panose="020B0604020202020204" pitchFamily="34" charset="0"/>
                <a:ea typeface="+mj-ea"/>
                <a:cs typeface="Arial" panose="020B0604020202020204" pitchFamily="34" charset="0"/>
              </a:rPr>
              <a:t>NASIL KULLANILIR?</a:t>
            </a:r>
          </a:p>
        </p:txBody>
      </p:sp>
      <p:sp>
        <p:nvSpPr>
          <p:cNvPr id="8" name="Metin Yer Tutucusu 5">
            <a:extLst>
              <a:ext uri="{FF2B5EF4-FFF2-40B4-BE49-F238E27FC236}">
                <a16:creationId xmlns:a16="http://schemas.microsoft.com/office/drawing/2014/main" id="{902F7A1E-513C-4F33-BED6-042C534FC7BA}"/>
              </a:ext>
            </a:extLst>
          </p:cNvPr>
          <p:cNvSpPr txBox="1">
            <a:spLocks/>
          </p:cNvSpPr>
          <p:nvPr/>
        </p:nvSpPr>
        <p:spPr>
          <a:xfrm>
            <a:off x="4557010" y="2119746"/>
            <a:ext cx="7358129" cy="4156363"/>
          </a:xfrm>
          <a:prstGeom prst="rect">
            <a:avLst/>
          </a:prstGeom>
        </p:spPr>
        <p:txBody>
          <a:bodyPr vert="horz" lIns="91440" tIns="45720" rIns="91440" bIns="45720" rtlCol="0">
            <a:noAutofit/>
          </a:bodyPr>
          <a:lstStyle>
            <a:lvl1pPr marL="0" indent="0" algn="l" defTabSz="914400" rtl="0" eaLnBrk="1" latinLnBrk="0" hangingPunct="1">
              <a:lnSpc>
                <a:spcPct val="150000"/>
              </a:lnSpc>
              <a:spcBef>
                <a:spcPts val="1000"/>
              </a:spcBef>
              <a:buFont typeface="Arial" panose="020B0604020202020204" pitchFamily="34" charset="0"/>
              <a:buNone/>
              <a:defRPr sz="1800" kern="1200" spc="300">
                <a:solidFill>
                  <a:schemeClr val="tx1"/>
                </a:solidFill>
                <a:latin typeface="+mn-lt"/>
                <a:ea typeface="+mn-ea"/>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marR="0" lvl="0" indent="-285750" algn="l" defTabSz="914400" rtl="0" eaLnBrk="1" fontAlgn="auto" latinLnBrk="0" hangingPunct="1">
              <a:lnSpc>
                <a:spcPct val="150000"/>
              </a:lnSpc>
              <a:spcBef>
                <a:spcPts val="1000"/>
              </a:spcBef>
              <a:spcAft>
                <a:spcPts val="0"/>
              </a:spcAft>
              <a:buClrTx/>
              <a:buSzTx/>
              <a:buFont typeface="Arial" panose="020B0604020202020204" pitchFamily="34" charset="0"/>
              <a:buChar char="•"/>
              <a:tabLst/>
              <a:defRPr/>
            </a:pPr>
            <a:endParaRPr kumimoji="0" lang="tr-TR" sz="1800" b="1" i="0" u="none" strike="noStrike" kern="1200" cap="none" spc="300" normalizeH="0" baseline="0" noProof="0" dirty="0">
              <a:ln>
                <a:noFill/>
              </a:ln>
              <a:solidFill>
                <a:sysClr val="window" lastClr="FFFFFF"/>
              </a:solidFill>
              <a:effectLst/>
              <a:uLnTx/>
              <a:uFillTx/>
              <a:latin typeface="Calibri" panose="020F0502020204030204"/>
              <a:ea typeface="+mn-ea"/>
              <a:cs typeface="+mn-cs"/>
            </a:endParaRPr>
          </a:p>
        </p:txBody>
      </p:sp>
      <p:sp>
        <p:nvSpPr>
          <p:cNvPr id="13" name="Metin kutusu 12">
            <a:extLst>
              <a:ext uri="{FF2B5EF4-FFF2-40B4-BE49-F238E27FC236}">
                <a16:creationId xmlns:a16="http://schemas.microsoft.com/office/drawing/2014/main" id="{31B65163-40E4-48FC-AE5C-5E9646764953}"/>
              </a:ext>
            </a:extLst>
          </p:cNvPr>
          <p:cNvSpPr txBox="1"/>
          <p:nvPr/>
        </p:nvSpPr>
        <p:spPr>
          <a:xfrm>
            <a:off x="509666" y="1994705"/>
            <a:ext cx="11241610" cy="2246769"/>
          </a:xfrm>
          <a:prstGeom prst="rect">
            <a:avLst/>
          </a:prstGeom>
          <a:noFill/>
        </p:spPr>
        <p:txBody>
          <a:bodyPr wrap="square">
            <a:spAutoFit/>
          </a:bodyPr>
          <a:lstStyle/>
          <a:p>
            <a:pPr marL="457200" indent="-457200" algn="l" fontAlgn="base">
              <a:buFont typeface="+mj-lt"/>
              <a:buAutoNum type="arabicPeriod" startAt="6"/>
            </a:pPr>
            <a:r>
              <a:rPr lang="tr-TR" sz="2000" b="1" i="0" dirty="0">
                <a:effectLst/>
                <a:latin typeface="Arial" panose="020B0604020202020204" pitchFamily="34" charset="0"/>
                <a:cs typeface="Arial" panose="020B0604020202020204" pitchFamily="34" charset="0"/>
              </a:rPr>
              <a:t>Resim eklemek için kendi resminizi ya da bir bağlantıyı kullanabilir, resimlerinize çerçeveler ekleyebilirsiniz.</a:t>
            </a:r>
          </a:p>
          <a:p>
            <a:pPr marL="457200" indent="-457200" algn="l" fontAlgn="base">
              <a:buFont typeface="+mj-lt"/>
              <a:buAutoNum type="arabicPeriod" startAt="7"/>
            </a:pPr>
            <a:r>
              <a:rPr lang="tr-TR" sz="2000" b="1" i="0" dirty="0">
                <a:effectLst/>
                <a:latin typeface="Arial" panose="020B0604020202020204" pitchFamily="34" charset="0"/>
                <a:cs typeface="Arial" panose="020B0604020202020204" pitchFamily="34" charset="0"/>
              </a:rPr>
              <a:t>«SAVE AND PUBLISH» butonu ile çalışmanızı periyodik olarak kaydetmeyi unutmayın. </a:t>
            </a:r>
            <a:r>
              <a:rPr lang="tr-TR" sz="2000" b="1" i="0" dirty="0" err="1">
                <a:effectLst/>
                <a:latin typeface="Arial" panose="020B0604020202020204" pitchFamily="34" charset="0"/>
                <a:cs typeface="Arial" panose="020B0604020202020204" pitchFamily="34" charset="0"/>
              </a:rPr>
              <a:t>Glog'unuza</a:t>
            </a:r>
            <a:r>
              <a:rPr lang="tr-TR" sz="2000" b="1" i="0" dirty="0">
                <a:effectLst/>
                <a:latin typeface="Arial" panose="020B0604020202020204" pitchFamily="34" charset="0"/>
                <a:cs typeface="Arial" panose="020B0604020202020204" pitchFamily="34" charset="0"/>
              </a:rPr>
              <a:t> bir ad verin, bir kategori seçin, ardından kayded</a:t>
            </a:r>
            <a:r>
              <a:rPr lang="tr-TR" sz="2000" b="1" dirty="0">
                <a:latin typeface="Arial" panose="020B0604020202020204" pitchFamily="34" charset="0"/>
                <a:cs typeface="Arial" panose="020B0604020202020204" pitchFamily="34" charset="0"/>
              </a:rPr>
              <a:t>in.</a:t>
            </a:r>
          </a:p>
          <a:p>
            <a:pPr marL="457200" indent="-457200" algn="l" fontAlgn="base">
              <a:buFont typeface="+mj-lt"/>
              <a:buAutoNum type="arabicPeriod" startAt="7"/>
            </a:pPr>
            <a:r>
              <a:rPr lang="tr-TR" sz="2000" b="1" i="0" dirty="0">
                <a:effectLst/>
                <a:latin typeface="Arial" panose="020B0604020202020204" pitchFamily="34" charset="0"/>
                <a:cs typeface="Arial" panose="020B0604020202020204" pitchFamily="34" charset="0"/>
              </a:rPr>
              <a:t>Kaydettikten sonra, işe geri dönmek için «CONTINUE EDITING» butonuna tıklayın.</a:t>
            </a:r>
          </a:p>
          <a:p>
            <a:pPr marL="457200" indent="-457200" algn="l" fontAlgn="base">
              <a:buFont typeface="+mj-lt"/>
              <a:buAutoNum type="arabicPeriod" startAt="7"/>
            </a:pPr>
            <a:r>
              <a:rPr lang="tr-TR" sz="2000" b="1" i="0" dirty="0">
                <a:effectLst/>
                <a:latin typeface="Arial" panose="020B0604020202020204" pitchFamily="34" charset="0"/>
                <a:cs typeface="Arial" panose="020B0604020202020204" pitchFamily="34" charset="0"/>
              </a:rPr>
              <a:t>Bitirdiyseniz, </a:t>
            </a:r>
            <a:r>
              <a:rPr lang="tr-TR" sz="2000" b="1" i="0" dirty="0" err="1">
                <a:effectLst/>
                <a:latin typeface="Arial" panose="020B0604020202020204" pitchFamily="34" charset="0"/>
                <a:cs typeface="Arial" panose="020B0604020202020204" pitchFamily="34" charset="0"/>
              </a:rPr>
              <a:t>Glog'unuzu</a:t>
            </a:r>
            <a:r>
              <a:rPr lang="tr-TR" sz="2000" b="1" i="0" dirty="0">
                <a:effectLst/>
                <a:latin typeface="Arial" panose="020B0604020202020204" pitchFamily="34" charset="0"/>
                <a:cs typeface="Arial" panose="020B0604020202020204" pitchFamily="34" charset="0"/>
              </a:rPr>
              <a:t> e-posta, sosyal medya veya </a:t>
            </a:r>
            <a:r>
              <a:rPr lang="tr-TR" sz="2000" b="1" i="0" dirty="0" err="1">
                <a:effectLst/>
                <a:latin typeface="Arial" panose="020B0604020202020204" pitchFamily="34" charset="0"/>
                <a:cs typeface="Arial" panose="020B0604020202020204" pitchFamily="34" charset="0"/>
              </a:rPr>
              <a:t>Pinterest</a:t>
            </a:r>
            <a:r>
              <a:rPr lang="tr-TR" sz="2000" b="1" i="0" dirty="0">
                <a:effectLst/>
                <a:latin typeface="Arial" panose="020B0604020202020204" pitchFamily="34" charset="0"/>
                <a:cs typeface="Arial" panose="020B0604020202020204" pitchFamily="34" charset="0"/>
              </a:rPr>
              <a:t> gibi birçok yolla paylaşabilirsiniz.</a:t>
            </a:r>
          </a:p>
        </p:txBody>
      </p:sp>
      <p:sp>
        <p:nvSpPr>
          <p:cNvPr id="11" name="Metin kutusu 10">
            <a:extLst>
              <a:ext uri="{FF2B5EF4-FFF2-40B4-BE49-F238E27FC236}">
                <a16:creationId xmlns:a16="http://schemas.microsoft.com/office/drawing/2014/main" id="{FA609518-AF73-4C3A-92C2-07C7EF261391}"/>
              </a:ext>
            </a:extLst>
          </p:cNvPr>
          <p:cNvSpPr txBox="1"/>
          <p:nvPr/>
        </p:nvSpPr>
        <p:spPr>
          <a:xfrm>
            <a:off x="6098500" y="6488668"/>
            <a:ext cx="6093500" cy="369332"/>
          </a:xfrm>
          <a:prstGeom prst="rect">
            <a:avLst/>
          </a:prstGeom>
          <a:noFill/>
        </p:spPr>
        <p:txBody>
          <a:bodyPr wrap="square">
            <a:spAutoFit/>
          </a:bodyPr>
          <a:lstStyle/>
          <a:p>
            <a:pPr algn="r"/>
            <a:r>
              <a:rPr lang="tr-TR" sz="1800" b="1" u="sng" dirty="0">
                <a:solidFill>
                  <a:srgbClr val="FFC000"/>
                </a:solidFill>
                <a:effectLst/>
                <a:latin typeface="Verdana" panose="020B0604030504040204" pitchFamily="34" charset="0"/>
                <a:ea typeface="Calibri" panose="020F0502020204030204" pitchFamily="34" charset="0"/>
                <a:cs typeface="Times New Roman" panose="02020603050405020304" pitchFamily="18" charset="0"/>
                <a:hlinkClick r:id="rId4">
                  <a:extLst>
                    <a:ext uri="{A12FA001-AC4F-418D-AE19-62706E023703}">
                      <ahyp:hlinkClr xmlns:ahyp="http://schemas.microsoft.com/office/drawing/2018/hyperlinkcolor" val="tx"/>
                    </a:ext>
                  </a:extLst>
                </a:hlinkClick>
              </a:rPr>
              <a:t>https://edu.glogster.com/</a:t>
            </a:r>
            <a:endParaRPr lang="tr-TR" sz="1800" dirty="0">
              <a:solidFill>
                <a:srgbClr val="FFC00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819728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Resim 5">
            <a:extLst>
              <a:ext uri="{FF2B5EF4-FFF2-40B4-BE49-F238E27FC236}">
                <a16:creationId xmlns:a16="http://schemas.microsoft.com/office/drawing/2014/main" id="{91FA6AAD-B264-4CF8-8EB7-1827E972B572}"/>
              </a:ext>
            </a:extLst>
          </p:cNvPr>
          <p:cNvPicPr>
            <a:picLocks noChangeAspect="1"/>
          </p:cNvPicPr>
          <p:nvPr/>
        </p:nvPicPr>
        <p:blipFill>
          <a:blip r:embed="rId3"/>
          <a:stretch>
            <a:fillRect/>
          </a:stretch>
        </p:blipFill>
        <p:spPr>
          <a:xfrm>
            <a:off x="4430452" y="1763452"/>
            <a:ext cx="3331095" cy="3331095"/>
          </a:xfrm>
          <a:prstGeom prst="rect">
            <a:avLst/>
          </a:prstGeom>
        </p:spPr>
      </p:pic>
      <p:sp>
        <p:nvSpPr>
          <p:cNvPr id="11" name="Metin kutusu 10">
            <a:extLst>
              <a:ext uri="{FF2B5EF4-FFF2-40B4-BE49-F238E27FC236}">
                <a16:creationId xmlns:a16="http://schemas.microsoft.com/office/drawing/2014/main" id="{3F20EF52-83B7-4B1E-8EE2-716B00D3A460}"/>
              </a:ext>
            </a:extLst>
          </p:cNvPr>
          <p:cNvSpPr txBox="1"/>
          <p:nvPr/>
        </p:nvSpPr>
        <p:spPr>
          <a:xfrm>
            <a:off x="4714861" y="5344510"/>
            <a:ext cx="6100284" cy="36597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1800" b="0" i="0" u="sng"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hlinkClick r:id="rId4">
                  <a:extLst>
                    <a:ext uri="{A12FA001-AC4F-418D-AE19-62706E023703}">
                      <ahyp:hlinkClr xmlns:ahyp="http://schemas.microsoft.com/office/drawing/2018/hyperlinkcolor" val="tx"/>
                    </a:ext>
                  </a:extLst>
                </a:hlinkClick>
              </a:rPr>
              <a:t>https://youtu.be/ij7KTcl0QEk</a:t>
            </a:r>
            <a:endParaRPr kumimoji="0" lang="tr-TR" sz="18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8" name="Metin kutusu 7">
            <a:extLst>
              <a:ext uri="{FF2B5EF4-FFF2-40B4-BE49-F238E27FC236}">
                <a16:creationId xmlns:a16="http://schemas.microsoft.com/office/drawing/2014/main" id="{3A040345-39D3-4A80-AC36-AA66A0B31F59}"/>
              </a:ext>
            </a:extLst>
          </p:cNvPr>
          <p:cNvSpPr txBox="1"/>
          <p:nvPr/>
        </p:nvSpPr>
        <p:spPr>
          <a:xfrm>
            <a:off x="6098500" y="6488668"/>
            <a:ext cx="6093500" cy="369332"/>
          </a:xfrm>
          <a:prstGeom prst="rect">
            <a:avLst/>
          </a:prstGeom>
          <a:noFill/>
        </p:spPr>
        <p:txBody>
          <a:bodyPr wrap="square">
            <a:spAutoFit/>
          </a:bodyPr>
          <a:lstStyle/>
          <a:p>
            <a:pPr algn="r"/>
            <a:r>
              <a:rPr lang="tr-TR" sz="1800" b="1" u="sng" dirty="0">
                <a:solidFill>
                  <a:srgbClr val="FFC000"/>
                </a:solidFill>
                <a:effectLst/>
                <a:latin typeface="Verdana" panose="020B0604030504040204" pitchFamily="34" charset="0"/>
                <a:ea typeface="Calibri" panose="020F0502020204030204" pitchFamily="34" charset="0"/>
                <a:cs typeface="Times New Roman" panose="02020603050405020304" pitchFamily="18" charset="0"/>
                <a:hlinkClick r:id="rId5">
                  <a:extLst>
                    <a:ext uri="{A12FA001-AC4F-418D-AE19-62706E023703}">
                      <ahyp:hlinkClr xmlns:ahyp="http://schemas.microsoft.com/office/drawing/2018/hyperlinkcolor" val="tx"/>
                    </a:ext>
                  </a:extLst>
                </a:hlinkClick>
              </a:rPr>
              <a:t>https://edu.glogster.com/</a:t>
            </a:r>
            <a:endParaRPr lang="tr-TR" sz="1800" dirty="0">
              <a:solidFill>
                <a:srgbClr val="FFC00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548287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Başlık 1">
            <a:extLst>
              <a:ext uri="{FF2B5EF4-FFF2-40B4-BE49-F238E27FC236}">
                <a16:creationId xmlns:a16="http://schemas.microsoft.com/office/drawing/2014/main" id="{12E8A6CF-0E19-48C3-B986-95D7653E00F7}"/>
              </a:ext>
            </a:extLst>
          </p:cNvPr>
          <p:cNvSpPr txBox="1">
            <a:spLocks/>
          </p:cNvSpPr>
          <p:nvPr/>
        </p:nvSpPr>
        <p:spPr>
          <a:xfrm>
            <a:off x="492200" y="618789"/>
            <a:ext cx="4442408" cy="1047850"/>
          </a:xfrm>
          <a:prstGeom prst="rect">
            <a:avLst/>
          </a:prstGeom>
        </p:spPr>
        <p:txBody>
          <a:bodyPr vert="horz" lIns="91440" tIns="45720" rIns="91440" bIns="45720" rtlCol="0" anchor="t">
            <a:noAutofit/>
          </a:bodyPr>
          <a:lstStyle>
            <a:lvl1pPr algn="l" defTabSz="914400" rtl="0" eaLnBrk="1" latinLnBrk="0" hangingPunct="1">
              <a:lnSpc>
                <a:spcPct val="150000"/>
              </a:lnSpc>
              <a:spcBef>
                <a:spcPts val="1000"/>
              </a:spcBef>
              <a:buNone/>
              <a:defRPr sz="5400" kern="1200" cap="all" baseline="0">
                <a:solidFill>
                  <a:schemeClr val="tx1"/>
                </a:solidFill>
                <a:latin typeface="+mj-lt"/>
                <a:ea typeface="+mj-ea"/>
                <a:cs typeface="+mj-cs"/>
              </a:defRPr>
            </a:lvl1pPr>
          </a:lstStyle>
          <a:p>
            <a:pPr marL="0" marR="0" lvl="0" indent="0" algn="l" defTabSz="914400" rtl="0" eaLnBrk="1" fontAlgn="auto" latinLnBrk="0" hangingPunct="1">
              <a:lnSpc>
                <a:spcPct val="150000"/>
              </a:lnSpc>
              <a:spcBef>
                <a:spcPts val="1000"/>
              </a:spcBef>
              <a:spcAft>
                <a:spcPts val="0"/>
              </a:spcAft>
              <a:buClrTx/>
              <a:buSzTx/>
              <a:buFontTx/>
              <a:buNone/>
              <a:tabLst/>
              <a:defRPr/>
            </a:pPr>
            <a:r>
              <a:rPr kumimoji="0" lang="tr-TR" sz="3600" b="1" i="0" u="none" strike="noStrike" kern="1200" cap="all" spc="0" normalizeH="0" baseline="0" noProof="0" dirty="0" err="1">
                <a:ln>
                  <a:noFill/>
                </a:ln>
                <a:solidFill>
                  <a:srgbClr val="FFC000"/>
                </a:solidFill>
                <a:effectLst/>
                <a:uLnTx/>
                <a:uFillTx/>
                <a:latin typeface="Arial" panose="020B0604020202020204" pitchFamily="34" charset="0"/>
                <a:ea typeface="+mj-ea"/>
                <a:cs typeface="Arial" panose="020B0604020202020204" pitchFamily="34" charset="0"/>
              </a:rPr>
              <a:t>Glog</a:t>
            </a:r>
            <a:r>
              <a:rPr kumimoji="0" lang="tr-TR" sz="3600" b="1" i="0" u="none" strike="noStrike" kern="1200" cap="all" spc="0" normalizeH="0" baseline="0" noProof="0" dirty="0">
                <a:ln>
                  <a:noFill/>
                </a:ln>
                <a:solidFill>
                  <a:srgbClr val="FFC000"/>
                </a:solidFill>
                <a:effectLst/>
                <a:uLnTx/>
                <a:uFillTx/>
                <a:latin typeface="Arial" panose="020B0604020202020204" pitchFamily="34" charset="0"/>
                <a:ea typeface="+mj-ea"/>
                <a:cs typeface="Arial" panose="020B0604020202020204" pitchFamily="34" charset="0"/>
              </a:rPr>
              <a:t> örnekleri</a:t>
            </a:r>
          </a:p>
        </p:txBody>
      </p:sp>
      <p:pic>
        <p:nvPicPr>
          <p:cNvPr id="2" name="Resim 1">
            <a:extLst>
              <a:ext uri="{FF2B5EF4-FFF2-40B4-BE49-F238E27FC236}">
                <a16:creationId xmlns:a16="http://schemas.microsoft.com/office/drawing/2014/main" id="{5BBC6792-C6B4-4298-8D03-EB8DC0494FC7}"/>
              </a:ext>
            </a:extLst>
          </p:cNvPr>
          <p:cNvPicPr>
            <a:picLocks noChangeAspect="1"/>
          </p:cNvPicPr>
          <p:nvPr/>
        </p:nvPicPr>
        <p:blipFill>
          <a:blip r:embed="rId3"/>
          <a:stretch>
            <a:fillRect/>
          </a:stretch>
        </p:blipFill>
        <p:spPr>
          <a:xfrm>
            <a:off x="492200" y="1666639"/>
            <a:ext cx="3127758" cy="4234503"/>
          </a:xfrm>
          <a:prstGeom prst="rect">
            <a:avLst/>
          </a:prstGeom>
        </p:spPr>
      </p:pic>
      <p:pic>
        <p:nvPicPr>
          <p:cNvPr id="6" name="Resim 5">
            <a:extLst>
              <a:ext uri="{FF2B5EF4-FFF2-40B4-BE49-F238E27FC236}">
                <a16:creationId xmlns:a16="http://schemas.microsoft.com/office/drawing/2014/main" id="{49B66023-654D-4C1B-821A-7802909E2865}"/>
              </a:ext>
            </a:extLst>
          </p:cNvPr>
          <p:cNvPicPr>
            <a:picLocks noChangeAspect="1"/>
          </p:cNvPicPr>
          <p:nvPr/>
        </p:nvPicPr>
        <p:blipFill>
          <a:blip r:embed="rId4"/>
          <a:stretch>
            <a:fillRect/>
          </a:stretch>
        </p:blipFill>
        <p:spPr>
          <a:xfrm>
            <a:off x="7257394" y="1150384"/>
            <a:ext cx="4625340" cy="3418985"/>
          </a:xfrm>
          <a:prstGeom prst="rect">
            <a:avLst/>
          </a:prstGeom>
        </p:spPr>
      </p:pic>
      <p:pic>
        <p:nvPicPr>
          <p:cNvPr id="8" name="Resim 7">
            <a:extLst>
              <a:ext uri="{FF2B5EF4-FFF2-40B4-BE49-F238E27FC236}">
                <a16:creationId xmlns:a16="http://schemas.microsoft.com/office/drawing/2014/main" id="{AFDA73D9-B258-402A-A7F3-E60F0C60AD02}"/>
              </a:ext>
            </a:extLst>
          </p:cNvPr>
          <p:cNvPicPr>
            <a:picLocks noChangeAspect="1"/>
          </p:cNvPicPr>
          <p:nvPr/>
        </p:nvPicPr>
        <p:blipFill>
          <a:blip r:embed="rId5"/>
          <a:stretch>
            <a:fillRect/>
          </a:stretch>
        </p:blipFill>
        <p:spPr>
          <a:xfrm>
            <a:off x="4110960" y="2600089"/>
            <a:ext cx="2687835" cy="3639122"/>
          </a:xfrm>
          <a:prstGeom prst="rect">
            <a:avLst/>
          </a:prstGeom>
        </p:spPr>
      </p:pic>
      <p:sp>
        <p:nvSpPr>
          <p:cNvPr id="9" name="Metin kutusu 8">
            <a:extLst>
              <a:ext uri="{FF2B5EF4-FFF2-40B4-BE49-F238E27FC236}">
                <a16:creationId xmlns:a16="http://schemas.microsoft.com/office/drawing/2014/main" id="{3206FC4C-D420-4417-A6BD-0DE1D022EF92}"/>
              </a:ext>
            </a:extLst>
          </p:cNvPr>
          <p:cNvSpPr txBox="1"/>
          <p:nvPr/>
        </p:nvSpPr>
        <p:spPr>
          <a:xfrm>
            <a:off x="6098500" y="6488668"/>
            <a:ext cx="6093500" cy="369332"/>
          </a:xfrm>
          <a:prstGeom prst="rect">
            <a:avLst/>
          </a:prstGeom>
          <a:noFill/>
        </p:spPr>
        <p:txBody>
          <a:bodyPr wrap="square">
            <a:spAutoFit/>
          </a:bodyPr>
          <a:lstStyle/>
          <a:p>
            <a:pPr algn="r"/>
            <a:r>
              <a:rPr lang="tr-TR" sz="1800" b="1" u="sng" dirty="0">
                <a:solidFill>
                  <a:srgbClr val="FFC000"/>
                </a:solidFill>
                <a:effectLst/>
                <a:latin typeface="Verdana" panose="020B0604030504040204" pitchFamily="34" charset="0"/>
                <a:ea typeface="Calibri" panose="020F050202020403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https://edu.glogster.com/</a:t>
            </a:r>
            <a:endParaRPr lang="tr-TR" sz="1800" dirty="0">
              <a:solidFill>
                <a:srgbClr val="FFC00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09136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Resim 4">
            <a:extLst>
              <a:ext uri="{FF2B5EF4-FFF2-40B4-BE49-F238E27FC236}">
                <a16:creationId xmlns:a16="http://schemas.microsoft.com/office/drawing/2014/main" id="{7107C242-66C4-455A-AADD-88434CC8960F}"/>
              </a:ext>
            </a:extLst>
          </p:cNvPr>
          <p:cNvPicPr>
            <a:picLocks noChangeAspect="1"/>
          </p:cNvPicPr>
          <p:nvPr/>
        </p:nvPicPr>
        <p:blipFill>
          <a:blip r:embed="rId3"/>
          <a:stretch>
            <a:fillRect/>
          </a:stretch>
        </p:blipFill>
        <p:spPr>
          <a:xfrm>
            <a:off x="790570" y="475886"/>
            <a:ext cx="3996128" cy="2953114"/>
          </a:xfrm>
          <a:prstGeom prst="rect">
            <a:avLst/>
          </a:prstGeom>
        </p:spPr>
      </p:pic>
      <p:pic>
        <p:nvPicPr>
          <p:cNvPr id="10" name="Resim 9">
            <a:extLst>
              <a:ext uri="{FF2B5EF4-FFF2-40B4-BE49-F238E27FC236}">
                <a16:creationId xmlns:a16="http://schemas.microsoft.com/office/drawing/2014/main" id="{128A5428-45A1-442D-A45F-2C937A8029E9}"/>
              </a:ext>
            </a:extLst>
          </p:cNvPr>
          <p:cNvPicPr>
            <a:picLocks noChangeAspect="1"/>
          </p:cNvPicPr>
          <p:nvPr/>
        </p:nvPicPr>
        <p:blipFill>
          <a:blip r:embed="rId4"/>
          <a:stretch>
            <a:fillRect/>
          </a:stretch>
        </p:blipFill>
        <p:spPr>
          <a:xfrm>
            <a:off x="1598921" y="3861554"/>
            <a:ext cx="3187777" cy="2513031"/>
          </a:xfrm>
          <a:prstGeom prst="rect">
            <a:avLst/>
          </a:prstGeom>
        </p:spPr>
      </p:pic>
      <p:pic>
        <p:nvPicPr>
          <p:cNvPr id="11" name="Resim 10">
            <a:extLst>
              <a:ext uri="{FF2B5EF4-FFF2-40B4-BE49-F238E27FC236}">
                <a16:creationId xmlns:a16="http://schemas.microsoft.com/office/drawing/2014/main" id="{9B9E380D-0085-4E39-9A9E-D9D294D304F2}"/>
              </a:ext>
            </a:extLst>
          </p:cNvPr>
          <p:cNvPicPr>
            <a:picLocks noChangeAspect="1"/>
          </p:cNvPicPr>
          <p:nvPr/>
        </p:nvPicPr>
        <p:blipFill>
          <a:blip r:embed="rId5"/>
          <a:stretch>
            <a:fillRect/>
          </a:stretch>
        </p:blipFill>
        <p:spPr>
          <a:xfrm>
            <a:off x="5176453" y="1110483"/>
            <a:ext cx="2802377" cy="3808358"/>
          </a:xfrm>
          <a:prstGeom prst="rect">
            <a:avLst/>
          </a:prstGeom>
        </p:spPr>
      </p:pic>
      <p:pic>
        <p:nvPicPr>
          <p:cNvPr id="12" name="Resim 11">
            <a:extLst>
              <a:ext uri="{FF2B5EF4-FFF2-40B4-BE49-F238E27FC236}">
                <a16:creationId xmlns:a16="http://schemas.microsoft.com/office/drawing/2014/main" id="{7902F92C-8825-49E8-9AB1-E338F074EBE2}"/>
              </a:ext>
            </a:extLst>
          </p:cNvPr>
          <p:cNvPicPr>
            <a:picLocks noChangeAspect="1"/>
          </p:cNvPicPr>
          <p:nvPr/>
        </p:nvPicPr>
        <p:blipFill>
          <a:blip r:embed="rId6"/>
          <a:stretch>
            <a:fillRect/>
          </a:stretch>
        </p:blipFill>
        <p:spPr>
          <a:xfrm>
            <a:off x="8331087" y="1401574"/>
            <a:ext cx="3070343" cy="4172517"/>
          </a:xfrm>
          <a:prstGeom prst="rect">
            <a:avLst/>
          </a:prstGeom>
        </p:spPr>
      </p:pic>
      <p:sp>
        <p:nvSpPr>
          <p:cNvPr id="8" name="Metin kutusu 7">
            <a:extLst>
              <a:ext uri="{FF2B5EF4-FFF2-40B4-BE49-F238E27FC236}">
                <a16:creationId xmlns:a16="http://schemas.microsoft.com/office/drawing/2014/main" id="{89D61929-E73D-45A2-B7F2-A61ED6CE9F04}"/>
              </a:ext>
            </a:extLst>
          </p:cNvPr>
          <p:cNvSpPr txBox="1"/>
          <p:nvPr/>
        </p:nvSpPr>
        <p:spPr>
          <a:xfrm>
            <a:off x="6098500" y="6488668"/>
            <a:ext cx="6093500" cy="369332"/>
          </a:xfrm>
          <a:prstGeom prst="rect">
            <a:avLst/>
          </a:prstGeom>
          <a:noFill/>
        </p:spPr>
        <p:txBody>
          <a:bodyPr wrap="square">
            <a:spAutoFit/>
          </a:bodyPr>
          <a:lstStyle/>
          <a:p>
            <a:pPr algn="r"/>
            <a:r>
              <a:rPr lang="tr-TR" sz="1800" b="1" u="sng" dirty="0">
                <a:solidFill>
                  <a:srgbClr val="FFC000"/>
                </a:solidFill>
                <a:effectLst/>
                <a:latin typeface="Verdana" panose="020B0604030504040204" pitchFamily="34" charset="0"/>
                <a:ea typeface="Calibri" panose="020F0502020204030204" pitchFamily="34" charset="0"/>
                <a:cs typeface="Times New Roman" panose="02020603050405020304" pitchFamily="18" charset="0"/>
                <a:hlinkClick r:id="rId7">
                  <a:extLst>
                    <a:ext uri="{A12FA001-AC4F-418D-AE19-62706E023703}">
                      <ahyp:hlinkClr xmlns:ahyp="http://schemas.microsoft.com/office/drawing/2018/hyperlinkcolor" val="tx"/>
                    </a:ext>
                  </a:extLst>
                </a:hlinkClick>
              </a:rPr>
              <a:t>https://edu.glogster.com/</a:t>
            </a:r>
            <a:endParaRPr lang="tr-TR" sz="1800" dirty="0">
              <a:solidFill>
                <a:srgbClr val="FFC00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67729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Resim 5">
            <a:extLst>
              <a:ext uri="{FF2B5EF4-FFF2-40B4-BE49-F238E27FC236}">
                <a16:creationId xmlns:a16="http://schemas.microsoft.com/office/drawing/2014/main" id="{48B6BB57-4861-429A-ACF9-8D1FC355E448}"/>
              </a:ext>
            </a:extLst>
          </p:cNvPr>
          <p:cNvPicPr>
            <a:picLocks noChangeAspect="1"/>
          </p:cNvPicPr>
          <p:nvPr/>
        </p:nvPicPr>
        <p:blipFill>
          <a:blip r:embed="rId3"/>
          <a:stretch>
            <a:fillRect/>
          </a:stretch>
        </p:blipFill>
        <p:spPr>
          <a:xfrm>
            <a:off x="431005" y="1573985"/>
            <a:ext cx="3274959" cy="4434840"/>
          </a:xfrm>
          <a:prstGeom prst="rect">
            <a:avLst/>
          </a:prstGeom>
        </p:spPr>
      </p:pic>
      <p:pic>
        <p:nvPicPr>
          <p:cNvPr id="8" name="Resim 7">
            <a:extLst>
              <a:ext uri="{FF2B5EF4-FFF2-40B4-BE49-F238E27FC236}">
                <a16:creationId xmlns:a16="http://schemas.microsoft.com/office/drawing/2014/main" id="{9A0A23F5-23E8-479B-AD47-222E60A4E963}"/>
              </a:ext>
            </a:extLst>
          </p:cNvPr>
          <p:cNvPicPr>
            <a:picLocks noChangeAspect="1"/>
          </p:cNvPicPr>
          <p:nvPr/>
        </p:nvPicPr>
        <p:blipFill>
          <a:blip r:embed="rId4"/>
          <a:stretch>
            <a:fillRect/>
          </a:stretch>
        </p:blipFill>
        <p:spPr>
          <a:xfrm>
            <a:off x="4296249" y="3429000"/>
            <a:ext cx="3776663" cy="2788920"/>
          </a:xfrm>
          <a:prstGeom prst="rect">
            <a:avLst/>
          </a:prstGeom>
        </p:spPr>
      </p:pic>
      <p:pic>
        <p:nvPicPr>
          <p:cNvPr id="9" name="Resim 8">
            <a:extLst>
              <a:ext uri="{FF2B5EF4-FFF2-40B4-BE49-F238E27FC236}">
                <a16:creationId xmlns:a16="http://schemas.microsoft.com/office/drawing/2014/main" id="{49884B5D-BBCF-411E-B82E-51333938369A}"/>
              </a:ext>
            </a:extLst>
          </p:cNvPr>
          <p:cNvPicPr>
            <a:picLocks noChangeAspect="1"/>
          </p:cNvPicPr>
          <p:nvPr/>
        </p:nvPicPr>
        <p:blipFill>
          <a:blip r:embed="rId5"/>
          <a:stretch>
            <a:fillRect/>
          </a:stretch>
        </p:blipFill>
        <p:spPr>
          <a:xfrm>
            <a:off x="8411990" y="388620"/>
            <a:ext cx="3274959" cy="4434840"/>
          </a:xfrm>
          <a:prstGeom prst="rect">
            <a:avLst/>
          </a:prstGeom>
        </p:spPr>
      </p:pic>
      <p:pic>
        <p:nvPicPr>
          <p:cNvPr id="10" name="Resim 9">
            <a:extLst>
              <a:ext uri="{FF2B5EF4-FFF2-40B4-BE49-F238E27FC236}">
                <a16:creationId xmlns:a16="http://schemas.microsoft.com/office/drawing/2014/main" id="{6DE6C7CD-3F39-4993-949B-CF40173661E3}"/>
              </a:ext>
            </a:extLst>
          </p:cNvPr>
          <p:cNvPicPr>
            <a:picLocks noChangeAspect="1"/>
          </p:cNvPicPr>
          <p:nvPr/>
        </p:nvPicPr>
        <p:blipFill>
          <a:blip r:embed="rId6"/>
          <a:stretch>
            <a:fillRect/>
          </a:stretch>
        </p:blipFill>
        <p:spPr>
          <a:xfrm>
            <a:off x="3897402" y="640080"/>
            <a:ext cx="3864890" cy="2171700"/>
          </a:xfrm>
          <a:prstGeom prst="rect">
            <a:avLst/>
          </a:prstGeom>
        </p:spPr>
      </p:pic>
      <p:sp>
        <p:nvSpPr>
          <p:cNvPr id="11" name="Metin kutusu 10">
            <a:extLst>
              <a:ext uri="{FF2B5EF4-FFF2-40B4-BE49-F238E27FC236}">
                <a16:creationId xmlns:a16="http://schemas.microsoft.com/office/drawing/2014/main" id="{19215BE8-24F9-45C8-B4BE-769189CAC28D}"/>
              </a:ext>
            </a:extLst>
          </p:cNvPr>
          <p:cNvSpPr txBox="1"/>
          <p:nvPr/>
        </p:nvSpPr>
        <p:spPr>
          <a:xfrm>
            <a:off x="6098500" y="6488668"/>
            <a:ext cx="6093500" cy="369332"/>
          </a:xfrm>
          <a:prstGeom prst="rect">
            <a:avLst/>
          </a:prstGeom>
          <a:noFill/>
        </p:spPr>
        <p:txBody>
          <a:bodyPr wrap="square">
            <a:spAutoFit/>
          </a:bodyPr>
          <a:lstStyle/>
          <a:p>
            <a:pPr algn="r"/>
            <a:r>
              <a:rPr lang="tr-TR" sz="1800" b="1" u="sng" dirty="0">
                <a:solidFill>
                  <a:srgbClr val="FFC000"/>
                </a:solidFill>
                <a:effectLst/>
                <a:latin typeface="Verdana" panose="020B0604030504040204" pitchFamily="34" charset="0"/>
                <a:ea typeface="Calibri" panose="020F0502020204030204" pitchFamily="34" charset="0"/>
                <a:cs typeface="Times New Roman" panose="02020603050405020304" pitchFamily="18" charset="0"/>
                <a:hlinkClick r:id="rId7">
                  <a:extLst>
                    <a:ext uri="{A12FA001-AC4F-418D-AE19-62706E023703}">
                      <ahyp:hlinkClr xmlns:ahyp="http://schemas.microsoft.com/office/drawing/2018/hyperlinkcolor" val="tx"/>
                    </a:ext>
                  </a:extLst>
                </a:hlinkClick>
              </a:rPr>
              <a:t>https://edu.glogster.com/</a:t>
            </a:r>
            <a:endParaRPr lang="tr-TR" sz="1800" dirty="0">
              <a:solidFill>
                <a:srgbClr val="FFC00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695209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Metin kutusu 10">
            <a:extLst>
              <a:ext uri="{FF2B5EF4-FFF2-40B4-BE49-F238E27FC236}">
                <a16:creationId xmlns:a16="http://schemas.microsoft.com/office/drawing/2014/main" id="{3F20EF52-83B7-4B1E-8EE2-716B00D3A460}"/>
              </a:ext>
            </a:extLst>
          </p:cNvPr>
          <p:cNvSpPr txBox="1"/>
          <p:nvPr/>
        </p:nvSpPr>
        <p:spPr>
          <a:xfrm>
            <a:off x="2410691" y="5344510"/>
            <a:ext cx="777833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1800" b="0" i="0" u="none" strike="noStrike" kern="1200" cap="none" spc="0" normalizeH="0" baseline="0" noProof="0" dirty="0">
                <a:ln>
                  <a:noFill/>
                </a:ln>
                <a:effectLst/>
                <a:uLnTx/>
                <a:uFillTx/>
                <a:latin typeface="Calibri" panose="020F0502020204030204" pitchFamily="34" charset="0"/>
                <a:ea typeface="Calibri" panose="020F050202020403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https://edu.glogster.com/glog/vincent-van-gogh/294e52as6ni?=glogpedia-source</a:t>
            </a:r>
            <a:endParaRPr kumimoji="0" lang="tr-TR" sz="1800" b="0" i="0" u="none" strike="noStrike" kern="1200" cap="none" spc="0" normalizeH="0" baseline="0" noProof="0" dirty="0">
              <a:ln>
                <a:noFill/>
              </a:ln>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6" name="Metin kutusu 5">
            <a:extLst>
              <a:ext uri="{FF2B5EF4-FFF2-40B4-BE49-F238E27FC236}">
                <a16:creationId xmlns:a16="http://schemas.microsoft.com/office/drawing/2014/main" id="{BFD58A9F-7344-43EE-9D2E-B0A813E25414}"/>
              </a:ext>
            </a:extLst>
          </p:cNvPr>
          <p:cNvSpPr txBox="1"/>
          <p:nvPr/>
        </p:nvSpPr>
        <p:spPr>
          <a:xfrm>
            <a:off x="6098500" y="6488668"/>
            <a:ext cx="6093500" cy="369332"/>
          </a:xfrm>
          <a:prstGeom prst="rect">
            <a:avLst/>
          </a:prstGeom>
          <a:noFill/>
        </p:spPr>
        <p:txBody>
          <a:bodyPr wrap="square">
            <a:spAutoFit/>
          </a:bodyPr>
          <a:lstStyle/>
          <a:p>
            <a:pPr algn="r"/>
            <a:r>
              <a:rPr lang="tr-TR" sz="1800" b="1" u="sng" dirty="0">
                <a:solidFill>
                  <a:srgbClr val="FFC000"/>
                </a:solidFill>
                <a:effectLst/>
                <a:latin typeface="Verdana" panose="020B0604030504040204" pitchFamily="34" charset="0"/>
                <a:ea typeface="Calibri" panose="020F0502020204030204" pitchFamily="34" charset="0"/>
                <a:cs typeface="Times New Roman" panose="02020603050405020304" pitchFamily="18" charset="0"/>
                <a:hlinkClick r:id="rId4">
                  <a:extLst>
                    <a:ext uri="{A12FA001-AC4F-418D-AE19-62706E023703}">
                      <ahyp:hlinkClr xmlns:ahyp="http://schemas.microsoft.com/office/drawing/2018/hyperlinkcolor" val="tx"/>
                    </a:ext>
                  </a:extLst>
                </a:hlinkClick>
              </a:rPr>
              <a:t>https://edu.glogster.com/</a:t>
            </a:r>
            <a:endParaRPr lang="tr-TR" sz="1800" dirty="0">
              <a:solidFill>
                <a:srgbClr val="FFC00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8" name="Resim 7">
            <a:extLst>
              <a:ext uri="{FF2B5EF4-FFF2-40B4-BE49-F238E27FC236}">
                <a16:creationId xmlns:a16="http://schemas.microsoft.com/office/drawing/2014/main" id="{50261A27-1B62-45A6-96A6-06888140CC10}"/>
              </a:ext>
            </a:extLst>
          </p:cNvPr>
          <p:cNvPicPr>
            <a:picLocks noChangeAspect="1"/>
          </p:cNvPicPr>
          <p:nvPr/>
        </p:nvPicPr>
        <p:blipFill>
          <a:blip r:embed="rId5"/>
          <a:stretch>
            <a:fillRect/>
          </a:stretch>
        </p:blipFill>
        <p:spPr>
          <a:xfrm>
            <a:off x="4379804" y="1712804"/>
            <a:ext cx="3381743" cy="3381743"/>
          </a:xfrm>
          <a:prstGeom prst="rect">
            <a:avLst/>
          </a:prstGeom>
        </p:spPr>
      </p:pic>
    </p:spTree>
    <p:extLst>
      <p:ext uri="{BB962C8B-B14F-4D97-AF65-F5344CB8AC3E}">
        <p14:creationId xmlns:p14="http://schemas.microsoft.com/office/powerpoint/2010/main" val="8227472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Başlık 8">
            <a:extLst>
              <a:ext uri="{FF2B5EF4-FFF2-40B4-BE49-F238E27FC236}">
                <a16:creationId xmlns:a16="http://schemas.microsoft.com/office/drawing/2014/main" id="{79DC1498-E692-42BA-B69F-6D37E6CFACA0}"/>
              </a:ext>
            </a:extLst>
          </p:cNvPr>
          <p:cNvSpPr>
            <a:spLocks noGrp="1"/>
          </p:cNvSpPr>
          <p:nvPr>
            <p:ph type="title"/>
          </p:nvPr>
        </p:nvSpPr>
        <p:spPr>
          <a:xfrm>
            <a:off x="2897597" y="2506717"/>
            <a:ext cx="6396805" cy="1143007"/>
          </a:xfrm>
        </p:spPr>
        <p:txBody>
          <a:bodyPr rtlCol="0"/>
          <a:lstStyle/>
          <a:p>
            <a:pPr rtl="0"/>
            <a:r>
              <a:rPr lang="tr-TR" sz="6000" b="1" dirty="0">
                <a:latin typeface="Arial" panose="020B0604020202020204" pitchFamily="34" charset="0"/>
                <a:cs typeface="Arial" panose="020B0604020202020204" pitchFamily="34" charset="0"/>
              </a:rPr>
              <a:t>TEŞEKKÜRLER</a:t>
            </a:r>
            <a:r>
              <a:rPr lang="tr-TR" sz="5400" b="1" dirty="0">
                <a:latin typeface="Arial" panose="020B0604020202020204" pitchFamily="34" charset="0"/>
                <a:cs typeface="Arial" panose="020B0604020202020204" pitchFamily="34" charset="0"/>
              </a:rPr>
              <a:t> </a:t>
            </a:r>
          </a:p>
        </p:txBody>
      </p:sp>
      <p:sp>
        <p:nvSpPr>
          <p:cNvPr id="7" name="Metin Yer Tutucusu 6">
            <a:extLst>
              <a:ext uri="{FF2B5EF4-FFF2-40B4-BE49-F238E27FC236}">
                <a16:creationId xmlns:a16="http://schemas.microsoft.com/office/drawing/2014/main" id="{5D865526-EC39-4780-A2A8-274A80A5C19B}"/>
              </a:ext>
            </a:extLst>
          </p:cNvPr>
          <p:cNvSpPr>
            <a:spLocks noGrp="1"/>
          </p:cNvSpPr>
          <p:nvPr>
            <p:ph type="body" idx="1"/>
          </p:nvPr>
        </p:nvSpPr>
        <p:spPr>
          <a:xfrm>
            <a:off x="5125107" y="5984814"/>
            <a:ext cx="1941786" cy="518795"/>
          </a:xfrm>
        </p:spPr>
        <p:txBody>
          <a:bodyPr rtlCol="0"/>
          <a:lstStyle/>
          <a:p>
            <a:pPr rtl="0"/>
            <a:r>
              <a:rPr lang="tr-TR" dirty="0"/>
              <a:t>NİSAN 2021</a:t>
            </a:r>
          </a:p>
        </p:txBody>
      </p:sp>
    </p:spTree>
    <p:extLst>
      <p:ext uri="{BB962C8B-B14F-4D97-AF65-F5344CB8AC3E}">
        <p14:creationId xmlns:p14="http://schemas.microsoft.com/office/powerpoint/2010/main" val="11040450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Başlık 8">
            <a:extLst>
              <a:ext uri="{FF2B5EF4-FFF2-40B4-BE49-F238E27FC236}">
                <a16:creationId xmlns:a16="http://schemas.microsoft.com/office/drawing/2014/main" id="{79DC1498-E692-42BA-B69F-6D37E6CFACA0}"/>
              </a:ext>
            </a:extLst>
          </p:cNvPr>
          <p:cNvSpPr>
            <a:spLocks noGrp="1"/>
          </p:cNvSpPr>
          <p:nvPr>
            <p:ph type="title"/>
          </p:nvPr>
        </p:nvSpPr>
        <p:spPr/>
        <p:txBody>
          <a:bodyPr rtlCol="0"/>
          <a:lstStyle/>
          <a:p>
            <a:pPr rtl="0"/>
            <a:r>
              <a:rPr lang="tr-TR" sz="6000" b="1" dirty="0" err="1">
                <a:latin typeface="Arial" panose="020B0604020202020204" pitchFamily="34" charset="0"/>
                <a:cs typeface="Arial" panose="020B0604020202020204" pitchFamily="34" charset="0"/>
              </a:rPr>
              <a:t>glogster</a:t>
            </a:r>
            <a:r>
              <a:rPr lang="tr-TR" sz="5400" b="1" dirty="0">
                <a:latin typeface="Arial" panose="020B0604020202020204" pitchFamily="34" charset="0"/>
                <a:cs typeface="Arial" panose="020B0604020202020204" pitchFamily="34" charset="0"/>
              </a:rPr>
              <a:t> </a:t>
            </a:r>
          </a:p>
        </p:txBody>
      </p:sp>
      <p:sp>
        <p:nvSpPr>
          <p:cNvPr id="3" name="Metin Yer Tutucusu 2">
            <a:extLst>
              <a:ext uri="{FF2B5EF4-FFF2-40B4-BE49-F238E27FC236}">
                <a16:creationId xmlns:a16="http://schemas.microsoft.com/office/drawing/2014/main" id="{C0AE828D-1E63-455F-949D-0C5454A7FE88}"/>
              </a:ext>
            </a:extLst>
          </p:cNvPr>
          <p:cNvSpPr>
            <a:spLocks noGrp="1"/>
          </p:cNvSpPr>
          <p:nvPr>
            <p:ph type="body" sz="quarter" idx="12"/>
          </p:nvPr>
        </p:nvSpPr>
        <p:spPr/>
        <p:txBody>
          <a:bodyPr rtlCol="0"/>
          <a:lstStyle/>
          <a:p>
            <a:r>
              <a:rPr lang="tr-TR" sz="1800" b="1" u="sng" dirty="0">
                <a:effectLst/>
                <a:latin typeface="Verdana" panose="020B0604030504040204" pitchFamily="34" charset="0"/>
                <a:ea typeface="Calibri" panose="020F050202020403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https://edu.glogster.com/</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Metin Yer Tutucusu 6">
            <a:extLst>
              <a:ext uri="{FF2B5EF4-FFF2-40B4-BE49-F238E27FC236}">
                <a16:creationId xmlns:a16="http://schemas.microsoft.com/office/drawing/2014/main" id="{5D865526-EC39-4780-A2A8-274A80A5C19B}"/>
              </a:ext>
            </a:extLst>
          </p:cNvPr>
          <p:cNvSpPr>
            <a:spLocks noGrp="1"/>
          </p:cNvSpPr>
          <p:nvPr>
            <p:ph type="body" idx="1"/>
          </p:nvPr>
        </p:nvSpPr>
        <p:spPr/>
        <p:txBody>
          <a:bodyPr rtlCol="0"/>
          <a:lstStyle/>
          <a:p>
            <a:pPr rtl="0"/>
            <a:r>
              <a:rPr lang="tr-TR" dirty="0"/>
              <a:t>POSTERİNİ KENDİN YAP</a:t>
            </a:r>
          </a:p>
        </p:txBody>
      </p:sp>
    </p:spTree>
    <p:extLst>
      <p:ext uri="{BB962C8B-B14F-4D97-AF65-F5344CB8AC3E}">
        <p14:creationId xmlns:p14="http://schemas.microsoft.com/office/powerpoint/2010/main" val="38779884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Metin Yer Tutucusu 5">
            <a:extLst>
              <a:ext uri="{FF2B5EF4-FFF2-40B4-BE49-F238E27FC236}">
                <a16:creationId xmlns:a16="http://schemas.microsoft.com/office/drawing/2014/main" id="{F5DD248E-3D6F-4BED-8D64-CD71FCD26F43}"/>
              </a:ext>
            </a:extLst>
          </p:cNvPr>
          <p:cNvSpPr txBox="1">
            <a:spLocks/>
          </p:cNvSpPr>
          <p:nvPr/>
        </p:nvSpPr>
        <p:spPr>
          <a:xfrm>
            <a:off x="5573866" y="1810325"/>
            <a:ext cx="6047738" cy="4678343"/>
          </a:xfrm>
          <a:prstGeom prst="rect">
            <a:avLst/>
          </a:prstGeom>
        </p:spPr>
        <p:txBody>
          <a:bodyPr rtlCol="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mn-lt"/>
                <a:ea typeface="+mn-ea"/>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tr-TR" sz="2000" b="1" dirty="0" err="1">
                <a:effectLst/>
                <a:latin typeface="Arial" panose="020B0604020202020204" pitchFamily="34" charset="0"/>
                <a:ea typeface="Times New Roman" panose="02020603050405020304" pitchFamily="18" charset="0"/>
                <a:cs typeface="Arial" panose="020B0604020202020204" pitchFamily="34" charset="0"/>
              </a:rPr>
              <a:t>Glogster</a:t>
            </a:r>
            <a:r>
              <a:rPr lang="tr-TR" sz="2000" b="1" dirty="0">
                <a:effectLst/>
                <a:latin typeface="Arial" panose="020B0604020202020204" pitchFamily="34" charset="0"/>
                <a:ea typeface="Times New Roman" panose="02020603050405020304" pitchFamily="18" charset="0"/>
                <a:cs typeface="Arial" panose="020B0604020202020204" pitchFamily="34" charset="0"/>
              </a:rPr>
              <a:t> , sunumlar ve etkileşimli öğrenim oluşturmak için bulut tabanlı ( </a:t>
            </a:r>
            <a:r>
              <a:rPr lang="tr-TR" sz="2000" b="1" dirty="0" err="1">
                <a:effectLst/>
                <a:latin typeface="Arial" panose="020B0604020202020204" pitchFamily="34" charset="0"/>
                <a:ea typeface="Times New Roman" panose="02020603050405020304" pitchFamily="18" charset="0"/>
                <a:cs typeface="Arial" panose="020B0604020202020204" pitchFamily="34" charset="0"/>
              </a:rPr>
              <a:t>SaaS</a:t>
            </a:r>
            <a:r>
              <a:rPr lang="tr-TR" sz="2000" b="1" dirty="0">
                <a:effectLst/>
                <a:latin typeface="Arial" panose="020B0604020202020204" pitchFamily="34" charset="0"/>
                <a:ea typeface="Times New Roman" panose="02020603050405020304" pitchFamily="18" charset="0"/>
                <a:cs typeface="Arial" panose="020B0604020202020204" pitchFamily="34" charset="0"/>
              </a:rPr>
              <a:t> ) ücretli bir platformdur (7 günlük deneme sürümü mevcuttur).</a:t>
            </a:r>
          </a:p>
          <a:p>
            <a:r>
              <a:rPr lang="tr-TR" sz="2000" b="1" dirty="0">
                <a:effectLst/>
                <a:latin typeface="Arial" panose="020B0604020202020204" pitchFamily="34" charset="0"/>
                <a:ea typeface="Times New Roman" panose="02020603050405020304" pitchFamily="18" charset="0"/>
                <a:cs typeface="Arial" panose="020B0604020202020204" pitchFamily="34" charset="0"/>
              </a:rPr>
              <a:t> Kullanıcıların, çoğunlukla öğrencilerin ve eğitimcilerin, metin, resim, video ve sesi birleştirerek sanal bir tuval üzerinde GLOGS (grafik </a:t>
            </a:r>
            <a:r>
              <a:rPr lang="tr-TR" sz="2000" b="1" dirty="0" err="1">
                <a:effectLst/>
                <a:latin typeface="Arial" panose="020B0604020202020204" pitchFamily="34" charset="0"/>
                <a:ea typeface="Times New Roman" panose="02020603050405020304" pitchFamily="18" charset="0"/>
                <a:cs typeface="Arial" panose="020B0604020202020204" pitchFamily="34" charset="0"/>
              </a:rPr>
              <a:t>blog</a:t>
            </a:r>
            <a:r>
              <a:rPr lang="tr-TR" sz="2000" b="1" dirty="0">
                <a:effectLst/>
                <a:latin typeface="Arial" panose="020B0604020202020204" pitchFamily="34" charset="0"/>
                <a:ea typeface="Times New Roman" panose="02020603050405020304" pitchFamily="18" charset="0"/>
                <a:cs typeface="Arial" panose="020B0604020202020204" pitchFamily="34" charset="0"/>
              </a:rPr>
              <a:t>) adlı etkileşimli, Web tabanlı bir poster oluşturmasına olanak tanıyan bir Web 2.0 aracıdır. </a:t>
            </a:r>
          </a:p>
          <a:p>
            <a:endParaRPr lang="tr-TR" sz="2000" b="1" dirty="0">
              <a:latin typeface="Arial" panose="020B0604020202020204" pitchFamily="34" charset="0"/>
              <a:cs typeface="Arial" panose="020B0604020202020204" pitchFamily="34" charset="0"/>
            </a:endParaRPr>
          </a:p>
        </p:txBody>
      </p:sp>
      <p:pic>
        <p:nvPicPr>
          <p:cNvPr id="16" name="Resim Yer Tutucusu 12">
            <a:extLst>
              <a:ext uri="{FF2B5EF4-FFF2-40B4-BE49-F238E27FC236}">
                <a16:creationId xmlns:a16="http://schemas.microsoft.com/office/drawing/2014/main" id="{2D924501-6B37-4DB6-88BA-633AFB388DA1}"/>
              </a:ext>
            </a:extLst>
          </p:cNvPr>
          <p:cNvPicPr>
            <a:picLocks noChangeAspect="1"/>
          </p:cNvPicPr>
          <p:nvPr/>
        </p:nvPicPr>
        <p:blipFill>
          <a:blip r:embed="rId3"/>
          <a:srcRect l="12206" r="12206"/>
          <a:stretch/>
        </p:blipFill>
        <p:spPr>
          <a:xfrm>
            <a:off x="489189" y="749491"/>
            <a:ext cx="4824027" cy="5359017"/>
          </a:xfrm>
          <a:prstGeom prst="rect">
            <a:avLst/>
          </a:prstGeom>
        </p:spPr>
      </p:pic>
      <p:sp>
        <p:nvSpPr>
          <p:cNvPr id="18" name="Metin kutusu 17">
            <a:extLst>
              <a:ext uri="{FF2B5EF4-FFF2-40B4-BE49-F238E27FC236}">
                <a16:creationId xmlns:a16="http://schemas.microsoft.com/office/drawing/2014/main" id="{14B53E69-752E-4CF0-947B-6BECF79AC794}"/>
              </a:ext>
            </a:extLst>
          </p:cNvPr>
          <p:cNvSpPr txBox="1"/>
          <p:nvPr/>
        </p:nvSpPr>
        <p:spPr>
          <a:xfrm>
            <a:off x="8536442" y="6488668"/>
            <a:ext cx="3655558" cy="369332"/>
          </a:xfrm>
          <a:prstGeom prst="rect">
            <a:avLst/>
          </a:prstGeom>
          <a:noFill/>
        </p:spPr>
        <p:txBody>
          <a:bodyPr wrap="square">
            <a:spAutoFit/>
          </a:bodyPr>
          <a:lstStyle/>
          <a:p>
            <a:pPr algn="r"/>
            <a:r>
              <a:rPr lang="tr-TR" sz="1800" b="1" u="sng" dirty="0">
                <a:solidFill>
                  <a:srgbClr val="FFC000"/>
                </a:solidFill>
                <a:effectLst/>
                <a:latin typeface="Verdana" panose="020B0604030504040204" pitchFamily="34" charset="0"/>
                <a:ea typeface="Calibri" panose="020F0502020204030204" pitchFamily="34" charset="0"/>
                <a:cs typeface="Times New Roman" panose="02020603050405020304" pitchFamily="18" charset="0"/>
                <a:hlinkClick r:id="rId4">
                  <a:extLst>
                    <a:ext uri="{A12FA001-AC4F-418D-AE19-62706E023703}">
                      <ahyp:hlinkClr xmlns:ahyp="http://schemas.microsoft.com/office/drawing/2018/hyperlinkcolor" val="tx"/>
                    </a:ext>
                  </a:extLst>
                </a:hlinkClick>
              </a:rPr>
              <a:t>https://edu.glogster.com/</a:t>
            </a:r>
            <a:endParaRPr lang="tr-TR" sz="1800" dirty="0">
              <a:solidFill>
                <a:srgbClr val="FFC00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Başlık 1">
            <a:extLst>
              <a:ext uri="{FF2B5EF4-FFF2-40B4-BE49-F238E27FC236}">
                <a16:creationId xmlns:a16="http://schemas.microsoft.com/office/drawing/2014/main" id="{D5E3189A-FAEE-4790-9E12-143299F49655}"/>
              </a:ext>
            </a:extLst>
          </p:cNvPr>
          <p:cNvSpPr txBox="1">
            <a:spLocks/>
          </p:cNvSpPr>
          <p:nvPr/>
        </p:nvSpPr>
        <p:spPr>
          <a:xfrm>
            <a:off x="6096000" y="972805"/>
            <a:ext cx="2022389" cy="1047850"/>
          </a:xfrm>
          <a:prstGeom prst="rect">
            <a:avLst/>
          </a:prstGeom>
        </p:spPr>
        <p:txBody>
          <a:bodyPr vert="horz" lIns="91440" tIns="45720" rIns="91440" bIns="45720" rtlCol="0" anchor="t">
            <a:noAutofit/>
          </a:bodyPr>
          <a:lstStyle>
            <a:lvl1pPr algn="l" defTabSz="914400" rtl="0" eaLnBrk="1" latinLnBrk="0" hangingPunct="1">
              <a:lnSpc>
                <a:spcPct val="150000"/>
              </a:lnSpc>
              <a:spcBef>
                <a:spcPts val="1000"/>
              </a:spcBef>
              <a:buNone/>
              <a:defRPr sz="5400" kern="1200" cap="all" baseline="0">
                <a:solidFill>
                  <a:schemeClr val="tx1"/>
                </a:solidFill>
                <a:latin typeface="+mj-lt"/>
                <a:ea typeface="+mj-ea"/>
                <a:cs typeface="+mj-cs"/>
              </a:defRPr>
            </a:lvl1pPr>
          </a:lstStyle>
          <a:p>
            <a:pPr marL="0" marR="0" lvl="0" indent="0" algn="l" defTabSz="914400" rtl="0" eaLnBrk="1" fontAlgn="auto" latinLnBrk="0" hangingPunct="1">
              <a:lnSpc>
                <a:spcPct val="150000"/>
              </a:lnSpc>
              <a:spcBef>
                <a:spcPts val="1000"/>
              </a:spcBef>
              <a:spcAft>
                <a:spcPts val="0"/>
              </a:spcAft>
              <a:buClrTx/>
              <a:buSzTx/>
              <a:buFontTx/>
              <a:buNone/>
              <a:tabLst/>
              <a:defRPr/>
            </a:pPr>
            <a:r>
              <a:rPr kumimoji="0" lang="tr-TR" sz="3600" b="1" i="0" u="none" strike="noStrike" kern="1200" cap="all" spc="0" normalizeH="0" baseline="0" noProof="0" dirty="0">
                <a:ln>
                  <a:noFill/>
                </a:ln>
                <a:solidFill>
                  <a:srgbClr val="FFC000"/>
                </a:solidFill>
                <a:effectLst/>
                <a:uLnTx/>
                <a:uFillTx/>
                <a:latin typeface="Arial" panose="020B0604020202020204" pitchFamily="34" charset="0"/>
                <a:ea typeface="+mj-ea"/>
                <a:cs typeface="Arial" panose="020B0604020202020204" pitchFamily="34" charset="0"/>
              </a:rPr>
              <a:t>NEDİR?</a:t>
            </a:r>
          </a:p>
        </p:txBody>
      </p:sp>
    </p:spTree>
    <p:extLst>
      <p:ext uri="{BB962C8B-B14F-4D97-AF65-F5344CB8AC3E}">
        <p14:creationId xmlns:p14="http://schemas.microsoft.com/office/powerpoint/2010/main" val="9136685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8F815BD8-1DFD-4517-9BBE-D867A84AB6A6}"/>
              </a:ext>
            </a:extLst>
          </p:cNvPr>
          <p:cNvPicPr>
            <a:picLocks noChangeAspect="1"/>
          </p:cNvPicPr>
          <p:nvPr/>
        </p:nvPicPr>
        <p:blipFill>
          <a:blip r:embed="rId3">
            <a:alphaModFix amt="29000"/>
          </a:blip>
          <a:stretch>
            <a:fillRect/>
          </a:stretch>
        </p:blipFill>
        <p:spPr>
          <a:xfrm>
            <a:off x="28124" y="1016393"/>
            <a:ext cx="12163876" cy="5243744"/>
          </a:xfrm>
          <a:prstGeom prst="rect">
            <a:avLst/>
          </a:prstGeom>
        </p:spPr>
      </p:pic>
      <p:sp>
        <p:nvSpPr>
          <p:cNvPr id="9" name="Metin Yer Tutucusu 5">
            <a:extLst>
              <a:ext uri="{FF2B5EF4-FFF2-40B4-BE49-F238E27FC236}">
                <a16:creationId xmlns:a16="http://schemas.microsoft.com/office/drawing/2014/main" id="{135F1638-CAE0-4021-B51C-76D741A8D92B}"/>
              </a:ext>
            </a:extLst>
          </p:cNvPr>
          <p:cNvSpPr txBox="1">
            <a:spLocks/>
          </p:cNvSpPr>
          <p:nvPr/>
        </p:nvSpPr>
        <p:spPr>
          <a:xfrm>
            <a:off x="807720" y="2066307"/>
            <a:ext cx="10835640" cy="4193830"/>
          </a:xfrm>
          <a:prstGeom prst="rect">
            <a:avLst/>
          </a:prstGeom>
        </p:spPr>
        <p:txBody>
          <a:bodyPr rtlCol="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mn-lt"/>
                <a:ea typeface="+mn-ea"/>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tr-TR" sz="2000" b="1" dirty="0">
                <a:latin typeface="Arial" panose="020B0604020202020204" pitchFamily="34" charset="0"/>
                <a:ea typeface="Calibri" panose="020F0502020204030204" pitchFamily="34" charset="0"/>
              </a:rPr>
              <a:t>T</a:t>
            </a:r>
            <a:r>
              <a:rPr lang="tr-TR" sz="2000" b="1" dirty="0">
                <a:effectLst/>
                <a:latin typeface="Arial" panose="020B0604020202020204" pitchFamily="34" charset="0"/>
                <a:ea typeface="Calibri" panose="020F0502020204030204" pitchFamily="34" charset="0"/>
              </a:rPr>
              <a:t>ek bir sayfada görüntüleri, grafikleri, sesleri, videoları ve metinleri düzenler.</a:t>
            </a:r>
          </a:p>
          <a:p>
            <a:r>
              <a:rPr lang="tr-TR" sz="2000" b="1" dirty="0">
                <a:latin typeface="Arial" panose="020B0604020202020204" pitchFamily="34" charset="0"/>
                <a:ea typeface="Calibri" panose="020F0502020204030204" pitchFamily="34" charset="0"/>
              </a:rPr>
              <a:t>A</a:t>
            </a:r>
            <a:r>
              <a:rPr lang="tr-TR" sz="2000" b="1" dirty="0">
                <a:effectLst/>
                <a:latin typeface="Arial" panose="020B0604020202020204" pitchFamily="34" charset="0"/>
                <a:ea typeface="Calibri" panose="020F0502020204030204" pitchFamily="34" charset="0"/>
              </a:rPr>
              <a:t>rka planlar, metin kutuları, çerçeveler ve daha fazlası gibi 10.000 orijinal grafik öğesine erişim sağlar.</a:t>
            </a:r>
          </a:p>
          <a:p>
            <a:r>
              <a:rPr lang="tr-TR" sz="2000" b="1" i="0" dirty="0">
                <a:effectLst/>
                <a:latin typeface="Arial" panose="020B0604020202020204" pitchFamily="34" charset="0"/>
                <a:cs typeface="Arial" panose="020B0604020202020204" pitchFamily="34" charset="0"/>
              </a:rPr>
              <a:t>Uzaktan konferans (webden eğitim konferansı) yapılabilir.</a:t>
            </a:r>
            <a:endParaRPr lang="tr-TR" sz="2000" b="1" dirty="0">
              <a:effectLst/>
              <a:latin typeface="Arial" panose="020B0604020202020204" pitchFamily="34" charset="0"/>
              <a:ea typeface="Calibri" panose="020F0502020204030204" pitchFamily="34" charset="0"/>
              <a:cs typeface="Arial" panose="020B0604020202020204" pitchFamily="34" charset="0"/>
            </a:endParaRPr>
          </a:p>
          <a:p>
            <a:r>
              <a:rPr lang="tr-TR" sz="2000" b="1" dirty="0">
                <a:effectLst/>
                <a:latin typeface="Arial" panose="020B0604020202020204" pitchFamily="34" charset="0"/>
                <a:ea typeface="Calibri" panose="020F0502020204030204" pitchFamily="34" charset="0"/>
              </a:rPr>
              <a:t>Kullanıcılar kendi dosyalarını yükleyebilir</a:t>
            </a:r>
          </a:p>
          <a:p>
            <a:r>
              <a:rPr lang="tr-TR" sz="2000" b="1" dirty="0" err="1">
                <a:effectLst/>
                <a:latin typeface="Arial" panose="020B0604020202020204" pitchFamily="34" charset="0"/>
                <a:ea typeface="Calibri" panose="020F0502020204030204" pitchFamily="34" charset="0"/>
              </a:rPr>
              <a:t>Glogpedia</a:t>
            </a:r>
            <a:r>
              <a:rPr lang="tr-TR" sz="2000" b="1" dirty="0">
                <a:effectLst/>
                <a:latin typeface="Arial" panose="020B0604020202020204" pitchFamily="34" charset="0"/>
                <a:ea typeface="Calibri" panose="020F0502020204030204" pitchFamily="34" charset="0"/>
              </a:rPr>
              <a:t> (içerik kütüphanesi), doğruluk ve sunuma dayalı olarak seçilen ve K-12 müfredatına göre 9 disiplin altında 80 konuya kategorize edilen 40.000'den fazla </a:t>
            </a:r>
            <a:r>
              <a:rPr lang="tr-TR" sz="2000" b="1" dirty="0" err="1">
                <a:effectLst/>
                <a:latin typeface="Arial" panose="020B0604020202020204" pitchFamily="34" charset="0"/>
                <a:ea typeface="Calibri" panose="020F0502020204030204" pitchFamily="34" charset="0"/>
              </a:rPr>
              <a:t>glog</a:t>
            </a:r>
            <a:r>
              <a:rPr lang="tr-TR" sz="2000" b="1" dirty="0">
                <a:effectLst/>
                <a:latin typeface="Arial" panose="020B0604020202020204" pitchFamily="34" charset="0"/>
                <a:ea typeface="Calibri" panose="020F0502020204030204" pitchFamily="34" charset="0"/>
              </a:rPr>
              <a:t> içeren sürekli büyüyen bir koleksiyondur. </a:t>
            </a:r>
          </a:p>
          <a:p>
            <a:pPr marL="0" indent="0" algn="r">
              <a:buNone/>
            </a:pPr>
            <a:endParaRPr lang="tr-TR" sz="2000" b="1" dirty="0">
              <a:latin typeface="Arial" panose="020B0604020202020204" pitchFamily="34" charset="0"/>
              <a:cs typeface="Arial" panose="020B0604020202020204" pitchFamily="34" charset="0"/>
            </a:endParaRPr>
          </a:p>
        </p:txBody>
      </p:sp>
      <p:sp>
        <p:nvSpPr>
          <p:cNvPr id="10" name="Başlık 1">
            <a:extLst>
              <a:ext uri="{FF2B5EF4-FFF2-40B4-BE49-F238E27FC236}">
                <a16:creationId xmlns:a16="http://schemas.microsoft.com/office/drawing/2014/main" id="{B54E5F57-CBFC-4590-8146-14C35039956C}"/>
              </a:ext>
            </a:extLst>
          </p:cNvPr>
          <p:cNvSpPr txBox="1">
            <a:spLocks/>
          </p:cNvSpPr>
          <p:nvPr/>
        </p:nvSpPr>
        <p:spPr>
          <a:xfrm>
            <a:off x="2042185" y="972805"/>
            <a:ext cx="3398495" cy="864972"/>
          </a:xfrm>
          <a:prstGeom prst="rect">
            <a:avLst/>
          </a:prstGeom>
        </p:spPr>
        <p:txBody>
          <a:bodyPr vert="horz" lIns="91440" tIns="45720" rIns="91440" bIns="45720" rtlCol="0" anchor="t">
            <a:noAutofit/>
          </a:bodyPr>
          <a:lstStyle>
            <a:lvl1pPr algn="l" defTabSz="914400" rtl="0" eaLnBrk="1" latinLnBrk="0" hangingPunct="1">
              <a:lnSpc>
                <a:spcPct val="150000"/>
              </a:lnSpc>
              <a:spcBef>
                <a:spcPts val="1000"/>
              </a:spcBef>
              <a:buNone/>
              <a:defRPr sz="5400" kern="1200" cap="all" baseline="0">
                <a:solidFill>
                  <a:schemeClr val="tx1"/>
                </a:solidFill>
                <a:latin typeface="+mj-lt"/>
                <a:ea typeface="+mj-ea"/>
                <a:cs typeface="+mj-cs"/>
              </a:defRPr>
            </a:lvl1pPr>
          </a:lstStyle>
          <a:p>
            <a:pPr marL="0" marR="0" lvl="0" indent="0" algn="l" defTabSz="914400" rtl="0" eaLnBrk="1" fontAlgn="auto" latinLnBrk="0" hangingPunct="1">
              <a:lnSpc>
                <a:spcPct val="150000"/>
              </a:lnSpc>
              <a:spcBef>
                <a:spcPts val="1000"/>
              </a:spcBef>
              <a:spcAft>
                <a:spcPts val="0"/>
              </a:spcAft>
              <a:buClrTx/>
              <a:buSzTx/>
              <a:buFontTx/>
              <a:buNone/>
              <a:tabLst/>
              <a:defRPr/>
            </a:pPr>
            <a:r>
              <a:rPr kumimoji="0" lang="tr-TR" sz="3600" b="1" i="0" u="none" strike="noStrike" kern="1200" cap="all" spc="0" normalizeH="0" baseline="0" noProof="0" dirty="0">
                <a:ln>
                  <a:noFill/>
                </a:ln>
                <a:solidFill>
                  <a:srgbClr val="FFC000"/>
                </a:solidFill>
                <a:effectLst/>
                <a:uLnTx/>
                <a:uFillTx/>
                <a:latin typeface="Arial" panose="020B0604020202020204" pitchFamily="34" charset="0"/>
                <a:ea typeface="+mj-ea"/>
                <a:cs typeface="Arial" panose="020B0604020202020204" pitchFamily="34" charset="0"/>
              </a:rPr>
              <a:t>özellikleri</a:t>
            </a:r>
          </a:p>
        </p:txBody>
      </p:sp>
      <p:sp>
        <p:nvSpPr>
          <p:cNvPr id="11" name="Metin kutusu 10">
            <a:extLst>
              <a:ext uri="{FF2B5EF4-FFF2-40B4-BE49-F238E27FC236}">
                <a16:creationId xmlns:a16="http://schemas.microsoft.com/office/drawing/2014/main" id="{3384F284-8A62-4C91-A8DC-452C72858176}"/>
              </a:ext>
            </a:extLst>
          </p:cNvPr>
          <p:cNvSpPr txBox="1"/>
          <p:nvPr/>
        </p:nvSpPr>
        <p:spPr>
          <a:xfrm>
            <a:off x="6098500" y="6488668"/>
            <a:ext cx="6093500" cy="369332"/>
          </a:xfrm>
          <a:prstGeom prst="rect">
            <a:avLst/>
          </a:prstGeom>
          <a:noFill/>
        </p:spPr>
        <p:txBody>
          <a:bodyPr wrap="square">
            <a:spAutoFit/>
          </a:bodyPr>
          <a:lstStyle/>
          <a:p>
            <a:pPr algn="r"/>
            <a:r>
              <a:rPr lang="tr-TR" sz="1800" b="1" u="sng" dirty="0">
                <a:solidFill>
                  <a:srgbClr val="FFC000"/>
                </a:solidFill>
                <a:effectLst/>
                <a:latin typeface="Verdana" panose="020B0604030504040204" pitchFamily="34" charset="0"/>
                <a:ea typeface="Calibri" panose="020F0502020204030204" pitchFamily="34" charset="0"/>
                <a:cs typeface="Times New Roman" panose="02020603050405020304" pitchFamily="18" charset="0"/>
                <a:hlinkClick r:id="rId4">
                  <a:extLst>
                    <a:ext uri="{A12FA001-AC4F-418D-AE19-62706E023703}">
                      <ahyp:hlinkClr xmlns:ahyp="http://schemas.microsoft.com/office/drawing/2018/hyperlinkcolor" val="tx"/>
                    </a:ext>
                  </a:extLst>
                </a:hlinkClick>
              </a:rPr>
              <a:t>https://edu.glogster.com/</a:t>
            </a:r>
            <a:endParaRPr lang="tr-TR" sz="1800" dirty="0">
              <a:solidFill>
                <a:srgbClr val="FFC00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470576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8F815BD8-1DFD-4517-9BBE-D867A84AB6A6}"/>
              </a:ext>
            </a:extLst>
          </p:cNvPr>
          <p:cNvPicPr>
            <a:picLocks noChangeAspect="1"/>
          </p:cNvPicPr>
          <p:nvPr/>
        </p:nvPicPr>
        <p:blipFill>
          <a:blip r:embed="rId3">
            <a:alphaModFix amt="29000"/>
          </a:blip>
          <a:stretch>
            <a:fillRect/>
          </a:stretch>
        </p:blipFill>
        <p:spPr>
          <a:xfrm>
            <a:off x="28124" y="1016393"/>
            <a:ext cx="12163876" cy="5243744"/>
          </a:xfrm>
          <a:prstGeom prst="rect">
            <a:avLst/>
          </a:prstGeom>
        </p:spPr>
      </p:pic>
      <p:sp>
        <p:nvSpPr>
          <p:cNvPr id="9" name="Metin Yer Tutucusu 5">
            <a:extLst>
              <a:ext uri="{FF2B5EF4-FFF2-40B4-BE49-F238E27FC236}">
                <a16:creationId xmlns:a16="http://schemas.microsoft.com/office/drawing/2014/main" id="{135F1638-CAE0-4021-B51C-76D741A8D92B}"/>
              </a:ext>
            </a:extLst>
          </p:cNvPr>
          <p:cNvSpPr txBox="1">
            <a:spLocks/>
          </p:cNvSpPr>
          <p:nvPr/>
        </p:nvSpPr>
        <p:spPr>
          <a:xfrm>
            <a:off x="807720" y="2066307"/>
            <a:ext cx="10835640" cy="4193830"/>
          </a:xfrm>
          <a:prstGeom prst="rect">
            <a:avLst/>
          </a:prstGeom>
        </p:spPr>
        <p:txBody>
          <a:bodyPr rtlCol="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mn-lt"/>
                <a:ea typeface="+mn-ea"/>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tr-TR" sz="2000" b="1" dirty="0">
                <a:latin typeface="Arial" panose="020B0604020202020204" pitchFamily="34" charset="0"/>
                <a:cs typeface="Arial" panose="020B0604020202020204" pitchFamily="34" charset="0"/>
              </a:rPr>
              <a:t>Kullanım kolaylığı açısından kısa sürede dijital panolar hazırlanabilir.</a:t>
            </a:r>
          </a:p>
          <a:p>
            <a:r>
              <a:rPr lang="tr-TR" sz="2000" b="1" dirty="0">
                <a:latin typeface="Arial" panose="020B0604020202020204" pitchFamily="34" charset="0"/>
                <a:cs typeface="Arial" panose="020B0604020202020204" pitchFamily="34" charset="0"/>
              </a:rPr>
              <a:t>Almanca, Beden Eğitimi, Bilişim Teknolojileri, Biyoloji, Coğrafya, Din Kültürü ve Ahlak Bilgisi, Felsefe, Fen Bilimleri, Fizik, Görsel Sanatlar, İngilizce, Kimya, Matematik, Müzik, Okul Öncesi, Özel Eğitim, Rehberlik, Sağlık, Sınıf Öğretmenliği, Sosyal Bilgiler, Tarih, Teknoloji ve Tasarım, Türk Dili ve Edebiyatı, Türkçe dersleri ve birçok alanda kullanılabilir.</a:t>
            </a:r>
          </a:p>
          <a:p>
            <a:r>
              <a:rPr lang="tr-TR" sz="2000" b="1" i="1" dirty="0">
                <a:latin typeface="Arial" panose="020B0604020202020204" pitchFamily="34" charset="0"/>
                <a:cs typeface="Arial" panose="020B0604020202020204" pitchFamily="34" charset="0"/>
              </a:rPr>
              <a:t>Ücretlidir ancak 7 günlük deneme sürümü mevcuttur.</a:t>
            </a:r>
          </a:p>
        </p:txBody>
      </p:sp>
      <p:sp>
        <p:nvSpPr>
          <p:cNvPr id="10" name="Başlık 1">
            <a:extLst>
              <a:ext uri="{FF2B5EF4-FFF2-40B4-BE49-F238E27FC236}">
                <a16:creationId xmlns:a16="http://schemas.microsoft.com/office/drawing/2014/main" id="{B54E5F57-CBFC-4590-8146-14C35039956C}"/>
              </a:ext>
            </a:extLst>
          </p:cNvPr>
          <p:cNvSpPr txBox="1">
            <a:spLocks/>
          </p:cNvSpPr>
          <p:nvPr/>
        </p:nvSpPr>
        <p:spPr>
          <a:xfrm>
            <a:off x="2042185" y="972805"/>
            <a:ext cx="8450930" cy="864972"/>
          </a:xfrm>
          <a:prstGeom prst="rect">
            <a:avLst/>
          </a:prstGeom>
        </p:spPr>
        <p:txBody>
          <a:bodyPr vert="horz" lIns="91440" tIns="45720" rIns="91440" bIns="45720" rtlCol="0" anchor="t">
            <a:noAutofit/>
          </a:bodyPr>
          <a:lstStyle>
            <a:lvl1pPr algn="l" defTabSz="914400" rtl="0" eaLnBrk="1" latinLnBrk="0" hangingPunct="1">
              <a:lnSpc>
                <a:spcPct val="150000"/>
              </a:lnSpc>
              <a:spcBef>
                <a:spcPts val="1000"/>
              </a:spcBef>
              <a:buNone/>
              <a:defRPr sz="5400" kern="1200" cap="all" baseline="0">
                <a:solidFill>
                  <a:schemeClr val="tx1"/>
                </a:solidFill>
                <a:latin typeface="+mj-lt"/>
                <a:ea typeface="+mj-ea"/>
                <a:cs typeface="+mj-cs"/>
              </a:defRPr>
            </a:lvl1pPr>
          </a:lstStyle>
          <a:p>
            <a:pPr marL="0" marR="0" lvl="0" indent="0" algn="l" defTabSz="914400" rtl="0" eaLnBrk="1" fontAlgn="auto" latinLnBrk="0" hangingPunct="1">
              <a:lnSpc>
                <a:spcPct val="150000"/>
              </a:lnSpc>
              <a:spcBef>
                <a:spcPts val="1000"/>
              </a:spcBef>
              <a:spcAft>
                <a:spcPts val="0"/>
              </a:spcAft>
              <a:buClrTx/>
              <a:buSzTx/>
              <a:buFontTx/>
              <a:buNone/>
              <a:tabLst/>
              <a:defRPr/>
            </a:pPr>
            <a:r>
              <a:rPr kumimoji="0" lang="tr-TR" sz="3600" b="1" i="0" u="none" strike="noStrike" kern="1200" cap="all" spc="0" normalizeH="0" baseline="0" noProof="0" dirty="0">
                <a:ln>
                  <a:noFill/>
                </a:ln>
                <a:solidFill>
                  <a:srgbClr val="FFC000"/>
                </a:solidFill>
                <a:effectLst/>
                <a:uLnTx/>
                <a:uFillTx/>
                <a:latin typeface="Arial" panose="020B0604020202020204" pitchFamily="34" charset="0"/>
                <a:ea typeface="+mj-ea"/>
                <a:cs typeface="Arial" panose="020B0604020202020204" pitchFamily="34" charset="0"/>
              </a:rPr>
              <a:t>AVANTAJLARI VE DEZAVANTAJLARI</a:t>
            </a:r>
          </a:p>
        </p:txBody>
      </p:sp>
      <p:sp>
        <p:nvSpPr>
          <p:cNvPr id="11" name="Metin kutusu 10">
            <a:extLst>
              <a:ext uri="{FF2B5EF4-FFF2-40B4-BE49-F238E27FC236}">
                <a16:creationId xmlns:a16="http://schemas.microsoft.com/office/drawing/2014/main" id="{3384F284-8A62-4C91-A8DC-452C72858176}"/>
              </a:ext>
            </a:extLst>
          </p:cNvPr>
          <p:cNvSpPr txBox="1"/>
          <p:nvPr/>
        </p:nvSpPr>
        <p:spPr>
          <a:xfrm>
            <a:off x="6098500" y="6488668"/>
            <a:ext cx="6093500" cy="369332"/>
          </a:xfrm>
          <a:prstGeom prst="rect">
            <a:avLst/>
          </a:prstGeom>
          <a:noFill/>
        </p:spPr>
        <p:txBody>
          <a:bodyPr wrap="square">
            <a:spAutoFit/>
          </a:bodyPr>
          <a:lstStyle/>
          <a:p>
            <a:pPr algn="r"/>
            <a:r>
              <a:rPr lang="tr-TR" sz="1800" b="1" u="sng" dirty="0">
                <a:solidFill>
                  <a:srgbClr val="FFC000"/>
                </a:solidFill>
                <a:effectLst/>
                <a:latin typeface="Verdana" panose="020B0604030504040204" pitchFamily="34" charset="0"/>
                <a:ea typeface="Calibri" panose="020F0502020204030204" pitchFamily="34" charset="0"/>
                <a:cs typeface="Times New Roman" panose="02020603050405020304" pitchFamily="18" charset="0"/>
                <a:hlinkClick r:id="rId4">
                  <a:extLst>
                    <a:ext uri="{A12FA001-AC4F-418D-AE19-62706E023703}">
                      <ahyp:hlinkClr xmlns:ahyp="http://schemas.microsoft.com/office/drawing/2018/hyperlinkcolor" val="tx"/>
                    </a:ext>
                  </a:extLst>
                </a:hlinkClick>
              </a:rPr>
              <a:t>https://edu.glogster.com/</a:t>
            </a:r>
            <a:endParaRPr lang="tr-TR" sz="1800" dirty="0">
              <a:solidFill>
                <a:srgbClr val="FFC00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387801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Başlık 1">
            <a:extLst>
              <a:ext uri="{FF2B5EF4-FFF2-40B4-BE49-F238E27FC236}">
                <a16:creationId xmlns:a16="http://schemas.microsoft.com/office/drawing/2014/main" id="{9981521F-D822-4E09-8E5D-B616FBF0D0FA}"/>
              </a:ext>
            </a:extLst>
          </p:cNvPr>
          <p:cNvSpPr txBox="1">
            <a:spLocks/>
          </p:cNvSpPr>
          <p:nvPr/>
        </p:nvSpPr>
        <p:spPr>
          <a:xfrm>
            <a:off x="5473924" y="1008431"/>
            <a:ext cx="4643854" cy="1047850"/>
          </a:xfrm>
          <a:prstGeom prst="rect">
            <a:avLst/>
          </a:prstGeom>
        </p:spPr>
        <p:txBody>
          <a:bodyPr vert="horz" lIns="91440" tIns="45720" rIns="91440" bIns="45720" rtlCol="0" anchor="t">
            <a:noAutofit/>
          </a:bodyPr>
          <a:lstStyle>
            <a:lvl1pPr algn="l" defTabSz="914400" rtl="0" eaLnBrk="1" latinLnBrk="0" hangingPunct="1">
              <a:lnSpc>
                <a:spcPct val="150000"/>
              </a:lnSpc>
              <a:spcBef>
                <a:spcPts val="1000"/>
              </a:spcBef>
              <a:buNone/>
              <a:defRPr sz="5400" kern="1200" cap="all" baseline="0">
                <a:solidFill>
                  <a:schemeClr val="tx1"/>
                </a:solidFill>
                <a:latin typeface="+mj-lt"/>
                <a:ea typeface="+mj-ea"/>
                <a:cs typeface="+mj-cs"/>
              </a:defRPr>
            </a:lvl1pPr>
          </a:lstStyle>
          <a:p>
            <a:pPr marL="0" marR="0" lvl="0" indent="0" algn="l" defTabSz="914400" rtl="0" eaLnBrk="1" fontAlgn="auto" latinLnBrk="0" hangingPunct="1">
              <a:lnSpc>
                <a:spcPct val="150000"/>
              </a:lnSpc>
              <a:spcBef>
                <a:spcPts val="1000"/>
              </a:spcBef>
              <a:spcAft>
                <a:spcPts val="0"/>
              </a:spcAft>
              <a:buClrTx/>
              <a:buSzTx/>
              <a:buFontTx/>
              <a:buNone/>
              <a:tabLst/>
              <a:defRPr/>
            </a:pPr>
            <a:r>
              <a:rPr kumimoji="0" lang="tr-TR" sz="3600" b="1" i="0" u="none" strike="noStrike" kern="1200" cap="all" spc="0" normalizeH="0" baseline="0" noProof="0" dirty="0">
                <a:ln>
                  <a:noFill/>
                </a:ln>
                <a:solidFill>
                  <a:srgbClr val="FFC000"/>
                </a:solidFill>
                <a:effectLst/>
                <a:uLnTx/>
                <a:uFillTx/>
                <a:latin typeface="Arial" panose="020B0604020202020204" pitchFamily="34" charset="0"/>
                <a:ea typeface="+mj-ea"/>
                <a:cs typeface="Arial" panose="020B0604020202020204" pitchFamily="34" charset="0"/>
              </a:rPr>
              <a:t>EĞİTİME KATKILARI</a:t>
            </a:r>
          </a:p>
        </p:txBody>
      </p:sp>
      <p:pic>
        <p:nvPicPr>
          <p:cNvPr id="6" name="Resim Yer Tutucusu 8">
            <a:extLst>
              <a:ext uri="{FF2B5EF4-FFF2-40B4-BE49-F238E27FC236}">
                <a16:creationId xmlns:a16="http://schemas.microsoft.com/office/drawing/2014/main" id="{7842BBAD-7355-4752-902A-21742FF6BC3C}"/>
              </a:ext>
            </a:extLst>
          </p:cNvPr>
          <p:cNvPicPr>
            <a:picLocks noChangeAspect="1"/>
          </p:cNvPicPr>
          <p:nvPr/>
        </p:nvPicPr>
        <p:blipFill>
          <a:blip r:embed="rId3"/>
          <a:srcRect l="25000" r="25000"/>
          <a:stretch>
            <a:fillRect/>
          </a:stretch>
        </p:blipFill>
        <p:spPr>
          <a:xfrm>
            <a:off x="62345" y="0"/>
            <a:ext cx="4756879" cy="5351489"/>
          </a:xfrm>
          <a:prstGeom prst="parallelogram">
            <a:avLst/>
          </a:prstGeom>
          <a:effectLst/>
        </p:spPr>
      </p:pic>
      <p:sp>
        <p:nvSpPr>
          <p:cNvPr id="8" name="Metin kutusu 7">
            <a:extLst>
              <a:ext uri="{FF2B5EF4-FFF2-40B4-BE49-F238E27FC236}">
                <a16:creationId xmlns:a16="http://schemas.microsoft.com/office/drawing/2014/main" id="{625F97B7-4CCB-4151-B34B-FD4F7D871297}"/>
              </a:ext>
            </a:extLst>
          </p:cNvPr>
          <p:cNvSpPr txBox="1"/>
          <p:nvPr/>
        </p:nvSpPr>
        <p:spPr>
          <a:xfrm>
            <a:off x="4557010" y="2014077"/>
            <a:ext cx="6619696" cy="3750450"/>
          </a:xfrm>
          <a:prstGeom prst="rect">
            <a:avLst/>
          </a:prstGeom>
          <a:noFill/>
        </p:spPr>
        <p:txBody>
          <a:bodyPr wrap="square">
            <a:spAutoFit/>
          </a:bodyPr>
          <a:lstStyle/>
          <a:p>
            <a:pPr marL="285750" indent="-285750">
              <a:lnSpc>
                <a:spcPct val="107000"/>
              </a:lnSpc>
              <a:spcAft>
                <a:spcPts val="800"/>
              </a:spcAft>
              <a:buFont typeface="Arial" panose="020B0604020202020204" pitchFamily="34" charset="0"/>
              <a:buChar char="•"/>
            </a:pPr>
            <a:r>
              <a:rPr lang="tr-TR" sz="2000" b="1" dirty="0">
                <a:effectLst/>
                <a:latin typeface="Arial" panose="020B0604020202020204" pitchFamily="34" charset="0"/>
                <a:ea typeface="Calibri" panose="020F0502020204030204" pitchFamily="34" charset="0"/>
                <a:cs typeface="Arial" panose="020B0604020202020204" pitchFamily="34" charset="0"/>
              </a:rPr>
              <a:t>Eğlenceli bir öğrenme deneyimi sağlar.</a:t>
            </a:r>
          </a:p>
          <a:p>
            <a:pPr marL="285750" indent="-285750">
              <a:lnSpc>
                <a:spcPct val="107000"/>
              </a:lnSpc>
              <a:spcAft>
                <a:spcPts val="800"/>
              </a:spcAft>
              <a:buFont typeface="Arial" panose="020B0604020202020204" pitchFamily="34" charset="0"/>
              <a:buChar char="•"/>
            </a:pPr>
            <a:r>
              <a:rPr lang="tr-TR" sz="2000" b="1" dirty="0">
                <a:effectLst/>
                <a:latin typeface="Arial" panose="020B0604020202020204" pitchFamily="34" charset="0"/>
                <a:ea typeface="Calibri" panose="020F0502020204030204" pitchFamily="34" charset="0"/>
                <a:cs typeface="Arial" panose="020B0604020202020204" pitchFamily="34" charset="0"/>
              </a:rPr>
              <a:t>Yazma, konuşma ve dinleme, görsel okuryazarlık becerilerini geliştirir</a:t>
            </a:r>
          </a:p>
          <a:p>
            <a:pPr marL="285750" indent="-285750">
              <a:lnSpc>
                <a:spcPct val="107000"/>
              </a:lnSpc>
              <a:spcAft>
                <a:spcPts val="800"/>
              </a:spcAft>
              <a:buFont typeface="Arial" panose="020B0604020202020204" pitchFamily="34" charset="0"/>
              <a:buChar char="•"/>
            </a:pPr>
            <a:r>
              <a:rPr lang="tr-TR" sz="2000" b="1" dirty="0">
                <a:effectLst/>
                <a:latin typeface="Arial" panose="020B0604020202020204" pitchFamily="34" charset="0"/>
                <a:ea typeface="Calibri" panose="020F0502020204030204" pitchFamily="34" charset="0"/>
                <a:cs typeface="Arial" panose="020B0604020202020204" pitchFamily="34" charset="0"/>
              </a:rPr>
              <a:t>İlgi çekici ve etkileyicidir</a:t>
            </a:r>
          </a:p>
          <a:p>
            <a:pPr marL="285750" indent="-285750">
              <a:lnSpc>
                <a:spcPct val="107000"/>
              </a:lnSpc>
              <a:spcAft>
                <a:spcPts val="800"/>
              </a:spcAft>
              <a:buFont typeface="Arial" panose="020B0604020202020204" pitchFamily="34" charset="0"/>
              <a:buChar char="•"/>
            </a:pPr>
            <a:r>
              <a:rPr lang="tr-TR" sz="2000" b="1" dirty="0">
                <a:effectLst/>
                <a:latin typeface="Arial" panose="020B0604020202020204" pitchFamily="34" charset="0"/>
                <a:ea typeface="Calibri" panose="020F0502020204030204" pitchFamily="34" charset="0"/>
                <a:cs typeface="Arial" panose="020B0604020202020204" pitchFamily="34" charset="0"/>
              </a:rPr>
              <a:t>Yaratıcı ve sanatsal öğrenme fırsatları sunar</a:t>
            </a:r>
          </a:p>
          <a:p>
            <a:pPr marL="285750" indent="-285750">
              <a:lnSpc>
                <a:spcPct val="107000"/>
              </a:lnSpc>
              <a:spcAft>
                <a:spcPts val="800"/>
              </a:spcAft>
              <a:buFont typeface="Arial" panose="020B0604020202020204" pitchFamily="34" charset="0"/>
              <a:buChar char="•"/>
            </a:pPr>
            <a:r>
              <a:rPr lang="tr-TR" sz="2000" b="1" dirty="0">
                <a:effectLst/>
                <a:latin typeface="Arial" panose="020B0604020202020204" pitchFamily="34" charset="0"/>
                <a:ea typeface="Calibri" panose="020F0502020204030204" pitchFamily="34" charset="0"/>
                <a:cs typeface="Arial" panose="020B0604020202020204" pitchFamily="34" charset="0"/>
              </a:rPr>
              <a:t>Ana fikirleri ve destekleyici ayrıntıları vurgular</a:t>
            </a:r>
          </a:p>
          <a:p>
            <a:pPr marL="285750" indent="-285750">
              <a:lnSpc>
                <a:spcPct val="107000"/>
              </a:lnSpc>
              <a:spcAft>
                <a:spcPts val="800"/>
              </a:spcAft>
              <a:buFont typeface="Arial" panose="020B0604020202020204" pitchFamily="34" charset="0"/>
              <a:buChar char="•"/>
            </a:pPr>
            <a:r>
              <a:rPr lang="tr-TR" sz="2000" b="1" dirty="0">
                <a:effectLst/>
                <a:latin typeface="Arial" panose="020B0604020202020204" pitchFamily="34" charset="0"/>
                <a:ea typeface="Calibri" panose="020F0502020204030204" pitchFamily="34" charset="0"/>
                <a:cs typeface="Arial" panose="020B0604020202020204" pitchFamily="34" charset="0"/>
              </a:rPr>
              <a:t>Fikirler arasındaki ilişkileri vurgular</a:t>
            </a:r>
          </a:p>
          <a:p>
            <a:pPr marL="285750" indent="-285750">
              <a:lnSpc>
                <a:spcPct val="107000"/>
              </a:lnSpc>
              <a:spcAft>
                <a:spcPts val="800"/>
              </a:spcAft>
              <a:buFont typeface="Arial" panose="020B0604020202020204" pitchFamily="34" charset="0"/>
              <a:buChar char="•"/>
            </a:pPr>
            <a:r>
              <a:rPr lang="tr-TR" sz="2000" b="1" dirty="0">
                <a:effectLst/>
                <a:latin typeface="Arial" panose="020B0604020202020204" pitchFamily="34" charset="0"/>
                <a:ea typeface="Calibri" panose="020F0502020204030204" pitchFamily="34" charset="0"/>
                <a:cs typeface="Arial" panose="020B0604020202020204" pitchFamily="34" charset="0"/>
              </a:rPr>
              <a:t>Teknolojiyi müfredatla bütünleştirir</a:t>
            </a:r>
          </a:p>
          <a:p>
            <a:pPr marL="285750" indent="-285750">
              <a:lnSpc>
                <a:spcPct val="107000"/>
              </a:lnSpc>
              <a:spcAft>
                <a:spcPts val="800"/>
              </a:spcAft>
              <a:buFont typeface="Arial" panose="020B0604020202020204" pitchFamily="34" charset="0"/>
              <a:buChar char="•"/>
            </a:pPr>
            <a:r>
              <a:rPr lang="tr-TR" sz="2000" b="1" dirty="0">
                <a:effectLst/>
                <a:latin typeface="Arial" panose="020B0604020202020204" pitchFamily="34" charset="0"/>
                <a:ea typeface="Calibri" panose="020F0502020204030204" pitchFamily="34" charset="0"/>
                <a:cs typeface="Arial" panose="020B0604020202020204" pitchFamily="34" charset="0"/>
              </a:rPr>
              <a:t>Güvenli ve özeldir, saklanabilir </a:t>
            </a:r>
            <a:endParaRPr lang="tr-TR" sz="1800" b="1" dirty="0">
              <a:effectLst/>
              <a:latin typeface="Arial" panose="020B0604020202020204" pitchFamily="34" charset="0"/>
              <a:ea typeface="Calibri" panose="020F0502020204030204" pitchFamily="34" charset="0"/>
              <a:cs typeface="Arial" panose="020B0604020202020204" pitchFamily="34" charset="0"/>
            </a:endParaRPr>
          </a:p>
        </p:txBody>
      </p:sp>
      <p:sp>
        <p:nvSpPr>
          <p:cNvPr id="11" name="Metin kutusu 10">
            <a:extLst>
              <a:ext uri="{FF2B5EF4-FFF2-40B4-BE49-F238E27FC236}">
                <a16:creationId xmlns:a16="http://schemas.microsoft.com/office/drawing/2014/main" id="{49702F56-A6B3-4B97-97E6-3A8F4B98FB09}"/>
              </a:ext>
            </a:extLst>
          </p:cNvPr>
          <p:cNvSpPr txBox="1"/>
          <p:nvPr/>
        </p:nvSpPr>
        <p:spPr>
          <a:xfrm>
            <a:off x="8538149" y="6488668"/>
            <a:ext cx="3653851" cy="369332"/>
          </a:xfrm>
          <a:prstGeom prst="rect">
            <a:avLst/>
          </a:prstGeom>
          <a:noFill/>
        </p:spPr>
        <p:txBody>
          <a:bodyPr wrap="square">
            <a:spAutoFit/>
          </a:bodyPr>
          <a:lstStyle/>
          <a:p>
            <a:pPr algn="r"/>
            <a:r>
              <a:rPr lang="tr-TR" sz="1800" b="1" u="sng" dirty="0">
                <a:solidFill>
                  <a:srgbClr val="FFC000"/>
                </a:solidFill>
                <a:effectLst/>
                <a:latin typeface="Verdana" panose="020B0604030504040204" pitchFamily="34" charset="0"/>
                <a:ea typeface="Calibri" panose="020F0502020204030204" pitchFamily="34" charset="0"/>
                <a:cs typeface="Times New Roman" panose="02020603050405020304" pitchFamily="18" charset="0"/>
                <a:hlinkClick r:id="rId4">
                  <a:extLst>
                    <a:ext uri="{A12FA001-AC4F-418D-AE19-62706E023703}">
                      <ahyp:hlinkClr xmlns:ahyp="http://schemas.microsoft.com/office/drawing/2018/hyperlinkcolor" val="tx"/>
                    </a:ext>
                  </a:extLst>
                </a:hlinkClick>
              </a:rPr>
              <a:t>https://edu.glogster.com/</a:t>
            </a:r>
            <a:endParaRPr lang="tr-TR" sz="1800" dirty="0">
              <a:solidFill>
                <a:srgbClr val="FFC00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999376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Başlık 1">
            <a:extLst>
              <a:ext uri="{FF2B5EF4-FFF2-40B4-BE49-F238E27FC236}">
                <a16:creationId xmlns:a16="http://schemas.microsoft.com/office/drawing/2014/main" id="{9981521F-D822-4E09-8E5D-B616FBF0D0FA}"/>
              </a:ext>
            </a:extLst>
          </p:cNvPr>
          <p:cNvSpPr txBox="1">
            <a:spLocks/>
          </p:cNvSpPr>
          <p:nvPr/>
        </p:nvSpPr>
        <p:spPr>
          <a:xfrm>
            <a:off x="5464637" y="1024059"/>
            <a:ext cx="5962913" cy="1047850"/>
          </a:xfrm>
          <a:prstGeom prst="rect">
            <a:avLst/>
          </a:prstGeom>
        </p:spPr>
        <p:txBody>
          <a:bodyPr vert="horz" lIns="91440" tIns="45720" rIns="91440" bIns="45720" rtlCol="0" anchor="t">
            <a:noAutofit/>
          </a:bodyPr>
          <a:lstStyle>
            <a:lvl1pPr algn="l" defTabSz="914400" rtl="0" eaLnBrk="1" latinLnBrk="0" hangingPunct="1">
              <a:lnSpc>
                <a:spcPct val="150000"/>
              </a:lnSpc>
              <a:spcBef>
                <a:spcPts val="1000"/>
              </a:spcBef>
              <a:buNone/>
              <a:defRPr sz="5400" kern="1200" cap="all" baseline="0">
                <a:solidFill>
                  <a:schemeClr val="tx1"/>
                </a:solidFill>
                <a:latin typeface="+mj-lt"/>
                <a:ea typeface="+mj-ea"/>
                <a:cs typeface="+mj-cs"/>
              </a:defRPr>
            </a:lvl1pPr>
          </a:lstStyle>
          <a:p>
            <a:pPr marL="0" marR="0" lvl="0" indent="0" algn="l" defTabSz="914400" rtl="0" eaLnBrk="1" fontAlgn="auto" latinLnBrk="0" hangingPunct="1">
              <a:lnSpc>
                <a:spcPct val="150000"/>
              </a:lnSpc>
              <a:spcBef>
                <a:spcPts val="1000"/>
              </a:spcBef>
              <a:spcAft>
                <a:spcPts val="0"/>
              </a:spcAft>
              <a:buClrTx/>
              <a:buSzTx/>
              <a:buFontTx/>
              <a:buNone/>
              <a:tabLst/>
              <a:defRPr/>
            </a:pPr>
            <a:r>
              <a:rPr kumimoji="0" lang="tr-TR" sz="3600" b="1" i="0" u="none" strike="noStrike" kern="1200" cap="all" spc="0" normalizeH="0" baseline="0" noProof="0" dirty="0">
                <a:ln>
                  <a:noFill/>
                </a:ln>
                <a:solidFill>
                  <a:srgbClr val="FFC000"/>
                </a:solidFill>
                <a:effectLst/>
                <a:uLnTx/>
                <a:uFillTx/>
                <a:latin typeface="Arial" panose="020B0604020202020204" pitchFamily="34" charset="0"/>
                <a:ea typeface="+mj-ea"/>
                <a:cs typeface="Arial" panose="020B0604020202020204" pitchFamily="34" charset="0"/>
              </a:rPr>
              <a:t>EĞİTİME KATKILARI</a:t>
            </a:r>
          </a:p>
        </p:txBody>
      </p:sp>
      <p:pic>
        <p:nvPicPr>
          <p:cNvPr id="23" name="Resim Yer Tutucusu 12" descr="kişi, paten, grup, poz içeren bir resim&#10;&#10;Açıklama otomatik olarak oluşturuldu">
            <a:extLst>
              <a:ext uri="{FF2B5EF4-FFF2-40B4-BE49-F238E27FC236}">
                <a16:creationId xmlns:a16="http://schemas.microsoft.com/office/drawing/2014/main" id="{4DE2C5B7-CB5E-459A-A87D-58D286C242A4}"/>
              </a:ext>
            </a:extLst>
          </p:cNvPr>
          <p:cNvPicPr>
            <a:picLocks noChangeAspect="1"/>
          </p:cNvPicPr>
          <p:nvPr/>
        </p:nvPicPr>
        <p:blipFill>
          <a:blip r:embed="rId3"/>
          <a:srcRect l="13499" r="13499"/>
          <a:stretch>
            <a:fillRect/>
          </a:stretch>
        </p:blipFill>
        <p:spPr>
          <a:xfrm>
            <a:off x="63004" y="0"/>
            <a:ext cx="4820261" cy="5422794"/>
          </a:xfrm>
          <a:prstGeom prst="parallelogram">
            <a:avLst/>
          </a:prstGeom>
          <a:effectLst/>
        </p:spPr>
      </p:pic>
      <p:sp>
        <p:nvSpPr>
          <p:cNvPr id="11" name="Metin kutusu 10">
            <a:extLst>
              <a:ext uri="{FF2B5EF4-FFF2-40B4-BE49-F238E27FC236}">
                <a16:creationId xmlns:a16="http://schemas.microsoft.com/office/drawing/2014/main" id="{C62F0227-2231-4B05-B9EA-8C9A9B7D587E}"/>
              </a:ext>
            </a:extLst>
          </p:cNvPr>
          <p:cNvSpPr txBox="1"/>
          <p:nvPr/>
        </p:nvSpPr>
        <p:spPr>
          <a:xfrm>
            <a:off x="4530601" y="2057841"/>
            <a:ext cx="7384537" cy="3771995"/>
          </a:xfrm>
          <a:prstGeom prst="rect">
            <a:avLst/>
          </a:prstGeom>
          <a:noFill/>
        </p:spPr>
        <p:txBody>
          <a:bodyPr wrap="square">
            <a:spAutoFit/>
          </a:bodyPr>
          <a:lstStyle/>
          <a:p>
            <a:pPr marL="285750" indent="-285750">
              <a:lnSpc>
                <a:spcPct val="107000"/>
              </a:lnSpc>
              <a:spcAft>
                <a:spcPts val="800"/>
              </a:spcAft>
              <a:buFont typeface="Arial" panose="020B0604020202020204" pitchFamily="34" charset="0"/>
              <a:buChar char="•"/>
            </a:pPr>
            <a:r>
              <a:rPr lang="tr-TR" sz="2000" b="1" dirty="0">
                <a:effectLst/>
                <a:latin typeface="Arial" panose="020B0604020202020204" pitchFamily="34" charset="0"/>
                <a:ea typeface="Calibri" panose="020F0502020204030204" pitchFamily="34" charset="0"/>
                <a:cs typeface="Arial" panose="020B0604020202020204" pitchFamily="34" charset="0"/>
              </a:rPr>
              <a:t>Daha önce sıkıcı olarak nitelendirilen konular hakkında yeni bir ilgi düzeyi oluşturur. </a:t>
            </a:r>
          </a:p>
          <a:p>
            <a:pPr marL="285750" indent="-285750">
              <a:lnSpc>
                <a:spcPct val="107000"/>
              </a:lnSpc>
              <a:spcAft>
                <a:spcPts val="800"/>
              </a:spcAft>
              <a:buFont typeface="Arial" panose="020B0604020202020204" pitchFamily="34" charset="0"/>
              <a:buChar char="•"/>
            </a:pPr>
            <a:r>
              <a:rPr lang="tr-TR" sz="2000" b="1" dirty="0">
                <a:effectLst/>
                <a:latin typeface="Arial" panose="020B0604020202020204" pitchFamily="34" charset="0"/>
                <a:ea typeface="Calibri" panose="020F0502020204030204" pitchFamily="34" charset="0"/>
                <a:cs typeface="Arial" panose="020B0604020202020204" pitchFamily="34" charset="0"/>
              </a:rPr>
              <a:t>Geleneksel metin odaklı konulara görsel-işitsel yönleri ekler. </a:t>
            </a:r>
          </a:p>
          <a:p>
            <a:pPr marL="285750" indent="-285750">
              <a:lnSpc>
                <a:spcPct val="107000"/>
              </a:lnSpc>
              <a:spcAft>
                <a:spcPts val="800"/>
              </a:spcAft>
              <a:buFont typeface="Arial" panose="020B0604020202020204" pitchFamily="34" charset="0"/>
              <a:buChar char="•"/>
            </a:pPr>
            <a:r>
              <a:rPr lang="tr-TR" sz="2000" b="1" dirty="0">
                <a:effectLst/>
                <a:latin typeface="Arial" panose="020B0604020202020204" pitchFamily="34" charset="0"/>
                <a:ea typeface="Calibri" panose="020F0502020204030204" pitchFamily="34" charset="0"/>
                <a:cs typeface="Arial" panose="020B0604020202020204" pitchFamily="34" charset="0"/>
              </a:rPr>
              <a:t>Takım çalışmasına ve sınıf arkadaşları ile iş birliğine teşvik eder. </a:t>
            </a:r>
          </a:p>
          <a:p>
            <a:pPr marL="285750" indent="-285750">
              <a:lnSpc>
                <a:spcPct val="107000"/>
              </a:lnSpc>
              <a:spcAft>
                <a:spcPts val="800"/>
              </a:spcAft>
              <a:buFont typeface="Arial" panose="020B0604020202020204" pitchFamily="34" charset="0"/>
              <a:buChar char="•"/>
            </a:pPr>
            <a:r>
              <a:rPr lang="tr-TR" sz="2000" b="1" dirty="0">
                <a:effectLst/>
                <a:latin typeface="Arial" panose="020B0604020202020204" pitchFamily="34" charset="0"/>
                <a:ea typeface="Calibri" panose="020F0502020204030204" pitchFamily="34" charset="0"/>
                <a:cs typeface="Arial" panose="020B0604020202020204" pitchFamily="34" charset="0"/>
              </a:rPr>
              <a:t>Hem Web 2.0 hem de birlikte öğrenme kavramlarına izin vererek öğretmen-öğrenci arasındaki ilişkiyi geliştirir. </a:t>
            </a:r>
          </a:p>
          <a:p>
            <a:pPr marL="285750" indent="-285750">
              <a:lnSpc>
                <a:spcPct val="107000"/>
              </a:lnSpc>
              <a:spcAft>
                <a:spcPts val="800"/>
              </a:spcAft>
              <a:buFont typeface="Arial" panose="020B0604020202020204" pitchFamily="34" charset="0"/>
              <a:buChar char="•"/>
            </a:pPr>
            <a:r>
              <a:rPr lang="tr-TR" sz="2000" b="1" dirty="0">
                <a:effectLst/>
                <a:latin typeface="Arial" panose="020B0604020202020204" pitchFamily="34" charset="0"/>
                <a:ea typeface="Calibri" panose="020F0502020204030204" pitchFamily="34" charset="0"/>
                <a:cs typeface="Arial" panose="020B0604020202020204" pitchFamily="34" charset="0"/>
              </a:rPr>
              <a:t>Öğretmen ve öğrencilerin modern teknoloji ile ilişkilerini güncel tutar.</a:t>
            </a:r>
          </a:p>
        </p:txBody>
      </p:sp>
      <p:sp>
        <p:nvSpPr>
          <p:cNvPr id="7" name="Metin kutusu 6">
            <a:extLst>
              <a:ext uri="{FF2B5EF4-FFF2-40B4-BE49-F238E27FC236}">
                <a16:creationId xmlns:a16="http://schemas.microsoft.com/office/drawing/2014/main" id="{E8C11CD0-F418-4A17-88DF-4BEC34ABC697}"/>
              </a:ext>
            </a:extLst>
          </p:cNvPr>
          <p:cNvSpPr txBox="1"/>
          <p:nvPr/>
        </p:nvSpPr>
        <p:spPr>
          <a:xfrm>
            <a:off x="6098500" y="6488668"/>
            <a:ext cx="6093500" cy="369332"/>
          </a:xfrm>
          <a:prstGeom prst="rect">
            <a:avLst/>
          </a:prstGeom>
          <a:noFill/>
        </p:spPr>
        <p:txBody>
          <a:bodyPr wrap="square">
            <a:spAutoFit/>
          </a:bodyPr>
          <a:lstStyle/>
          <a:p>
            <a:pPr algn="r"/>
            <a:r>
              <a:rPr lang="tr-TR" sz="1800" b="1" u="sng" dirty="0">
                <a:solidFill>
                  <a:srgbClr val="FFC000"/>
                </a:solidFill>
                <a:effectLst/>
                <a:latin typeface="Verdana" panose="020B0604030504040204" pitchFamily="34" charset="0"/>
                <a:ea typeface="Calibri" panose="020F0502020204030204" pitchFamily="34" charset="0"/>
                <a:cs typeface="Times New Roman" panose="02020603050405020304" pitchFamily="18" charset="0"/>
                <a:hlinkClick r:id="rId4">
                  <a:extLst>
                    <a:ext uri="{A12FA001-AC4F-418D-AE19-62706E023703}">
                      <ahyp:hlinkClr xmlns:ahyp="http://schemas.microsoft.com/office/drawing/2018/hyperlinkcolor" val="tx"/>
                    </a:ext>
                  </a:extLst>
                </a:hlinkClick>
              </a:rPr>
              <a:t>https://edu.glogster.com/</a:t>
            </a:r>
            <a:endParaRPr lang="tr-TR" sz="1800" dirty="0">
              <a:solidFill>
                <a:srgbClr val="FFC00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691538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Resim 4">
            <a:extLst>
              <a:ext uri="{FF2B5EF4-FFF2-40B4-BE49-F238E27FC236}">
                <a16:creationId xmlns:a16="http://schemas.microsoft.com/office/drawing/2014/main" id="{92783A3B-8EF2-4EDC-959E-444114438913}"/>
              </a:ext>
            </a:extLst>
          </p:cNvPr>
          <p:cNvPicPr>
            <a:picLocks noChangeAspect="1"/>
          </p:cNvPicPr>
          <p:nvPr/>
        </p:nvPicPr>
        <p:blipFill>
          <a:blip r:embed="rId3"/>
          <a:stretch>
            <a:fillRect/>
          </a:stretch>
        </p:blipFill>
        <p:spPr>
          <a:xfrm>
            <a:off x="607109" y="1213092"/>
            <a:ext cx="6001418" cy="4431816"/>
          </a:xfrm>
          <a:prstGeom prst="rect">
            <a:avLst/>
          </a:prstGeom>
        </p:spPr>
      </p:pic>
      <p:sp>
        <p:nvSpPr>
          <p:cNvPr id="7" name="Metin kutusu 6">
            <a:extLst>
              <a:ext uri="{FF2B5EF4-FFF2-40B4-BE49-F238E27FC236}">
                <a16:creationId xmlns:a16="http://schemas.microsoft.com/office/drawing/2014/main" id="{9BFD43E4-6F41-4A8B-BA0E-0ECDD6C89529}"/>
              </a:ext>
            </a:extLst>
          </p:cNvPr>
          <p:cNvSpPr txBox="1"/>
          <p:nvPr/>
        </p:nvSpPr>
        <p:spPr>
          <a:xfrm>
            <a:off x="6907237" y="2151727"/>
            <a:ext cx="5158154" cy="2554545"/>
          </a:xfrm>
          <a:prstGeom prst="rect">
            <a:avLst/>
          </a:prstGeom>
          <a:noFill/>
        </p:spPr>
        <p:txBody>
          <a:bodyPr wrap="square">
            <a:spAutoFit/>
          </a:bodyPr>
          <a:lstStyle/>
          <a:p>
            <a:r>
              <a:rPr lang="tr-TR" sz="2000" b="1" dirty="0">
                <a:latin typeface="Arial" panose="020B0604020202020204" pitchFamily="34" charset="0"/>
                <a:ea typeface="Calibri" panose="020F0502020204030204" pitchFamily="34" charset="0"/>
                <a:cs typeface="Arial" panose="020B0604020202020204" pitchFamily="34" charset="0"/>
              </a:rPr>
              <a:t>Görsel bir iletişim ağıdır. </a:t>
            </a:r>
            <a:r>
              <a:rPr lang="tr-TR" sz="2000" b="1" dirty="0" err="1">
                <a:latin typeface="Arial" panose="020B0604020202020204" pitchFamily="34" charset="0"/>
                <a:ea typeface="Calibri" panose="020F0502020204030204" pitchFamily="34" charset="0"/>
                <a:cs typeface="Arial" panose="020B0604020202020204" pitchFamily="34" charset="0"/>
              </a:rPr>
              <a:t>Glogster</a:t>
            </a:r>
            <a:r>
              <a:rPr lang="tr-TR" sz="2000" b="1" dirty="0">
                <a:latin typeface="Arial" panose="020B0604020202020204" pitchFamily="34" charset="0"/>
                <a:ea typeface="Calibri" panose="020F0502020204030204" pitchFamily="34" charset="0"/>
                <a:cs typeface="Arial" panose="020B0604020202020204" pitchFamily="34" charset="0"/>
              </a:rPr>
              <a:t> ile öğrenciler, kendilerini farklı tarzlarda ifade edebilecekleri posterler hazırlayıp, bunları okulun farklı ortamlarında kullanabilirler.</a:t>
            </a:r>
          </a:p>
          <a:p>
            <a:endParaRPr lang="tr-TR" sz="2000" b="1" dirty="0">
              <a:latin typeface="Arial" panose="020B0604020202020204" pitchFamily="34" charset="0"/>
              <a:ea typeface="Calibri" panose="020F0502020204030204" pitchFamily="34" charset="0"/>
              <a:cs typeface="Arial" panose="020B0604020202020204" pitchFamily="34" charset="0"/>
            </a:endParaRPr>
          </a:p>
          <a:p>
            <a:r>
              <a:rPr lang="tr-TR" sz="2000" b="1" dirty="0">
                <a:latin typeface="Arial" panose="020B0604020202020204" pitchFamily="34" charset="0"/>
                <a:ea typeface="Calibri" panose="020F0502020204030204" pitchFamily="34" charset="0"/>
                <a:cs typeface="Arial" panose="020B0604020202020204" pitchFamily="34" charset="0"/>
              </a:rPr>
              <a:t>Öğrencilerin her ders için birçok BECERİSİNİ kullanabilecekleri bir araçtır.</a:t>
            </a:r>
            <a:endParaRPr lang="tr-TR" sz="2000" b="1" dirty="0">
              <a:latin typeface="Arial" panose="020B0604020202020204" pitchFamily="34" charset="0"/>
              <a:cs typeface="Arial" panose="020B0604020202020204" pitchFamily="34" charset="0"/>
            </a:endParaRPr>
          </a:p>
        </p:txBody>
      </p:sp>
      <p:sp>
        <p:nvSpPr>
          <p:cNvPr id="8" name="Metin kutusu 7">
            <a:extLst>
              <a:ext uri="{FF2B5EF4-FFF2-40B4-BE49-F238E27FC236}">
                <a16:creationId xmlns:a16="http://schemas.microsoft.com/office/drawing/2014/main" id="{FA63A5DC-C8B7-46EE-B172-8A4C0F34E9E3}"/>
              </a:ext>
            </a:extLst>
          </p:cNvPr>
          <p:cNvSpPr txBox="1"/>
          <p:nvPr/>
        </p:nvSpPr>
        <p:spPr>
          <a:xfrm>
            <a:off x="7965814" y="4981383"/>
            <a:ext cx="3040999"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1800" b="0" i="0" u="none" strike="noStrike" kern="1200" cap="none" spc="0" normalizeH="0" baseline="0" noProof="0" dirty="0">
                <a:ln>
                  <a:noFill/>
                </a:ln>
                <a:solidFill>
                  <a:prstClr val="white"/>
                </a:solidFill>
                <a:effectLst/>
                <a:uLnTx/>
                <a:uFillTx/>
                <a:latin typeface="Calibri" panose="020F0502020204030204"/>
                <a:ea typeface="+mn-ea"/>
                <a:cs typeface="+mn-cs"/>
                <a:hlinkClick r:id="rId4">
                  <a:extLst>
                    <a:ext uri="{A12FA001-AC4F-418D-AE19-62706E023703}">
                      <ahyp:hlinkClr xmlns:ahyp="http://schemas.microsoft.com/office/drawing/2018/hyperlinkcolor" val="tx"/>
                    </a:ext>
                  </a:extLst>
                </a:hlinkClick>
              </a:rPr>
              <a:t>https://youtu.be/8EtDBf4arb4</a:t>
            </a:r>
            <a:endParaRPr kumimoji="0" lang="tr-T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Metin kutusu 8">
            <a:extLst>
              <a:ext uri="{FF2B5EF4-FFF2-40B4-BE49-F238E27FC236}">
                <a16:creationId xmlns:a16="http://schemas.microsoft.com/office/drawing/2014/main" id="{F3222D5E-6075-4C43-AD7E-1815A965C112}"/>
              </a:ext>
            </a:extLst>
          </p:cNvPr>
          <p:cNvSpPr txBox="1"/>
          <p:nvPr/>
        </p:nvSpPr>
        <p:spPr>
          <a:xfrm>
            <a:off x="6098500" y="6488668"/>
            <a:ext cx="6093500" cy="369332"/>
          </a:xfrm>
          <a:prstGeom prst="rect">
            <a:avLst/>
          </a:prstGeom>
          <a:noFill/>
        </p:spPr>
        <p:txBody>
          <a:bodyPr wrap="square">
            <a:spAutoFit/>
          </a:bodyPr>
          <a:lstStyle/>
          <a:p>
            <a:pPr algn="r"/>
            <a:r>
              <a:rPr lang="tr-TR" sz="1800" b="1" u="sng" dirty="0">
                <a:solidFill>
                  <a:srgbClr val="FFC000"/>
                </a:solidFill>
                <a:effectLst/>
                <a:latin typeface="Verdana" panose="020B0604030504040204" pitchFamily="34" charset="0"/>
                <a:ea typeface="Calibri" panose="020F0502020204030204" pitchFamily="34" charset="0"/>
                <a:cs typeface="Times New Roman" panose="02020603050405020304" pitchFamily="18" charset="0"/>
                <a:hlinkClick r:id="rId5">
                  <a:extLst>
                    <a:ext uri="{A12FA001-AC4F-418D-AE19-62706E023703}">
                      <ahyp:hlinkClr xmlns:ahyp="http://schemas.microsoft.com/office/drawing/2018/hyperlinkcolor" val="tx"/>
                    </a:ext>
                  </a:extLst>
                </a:hlinkClick>
              </a:rPr>
              <a:t>https://edu.glogster.com/</a:t>
            </a:r>
            <a:endParaRPr lang="tr-TR" sz="1800" dirty="0">
              <a:solidFill>
                <a:srgbClr val="FFC00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188740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Metin Yer Tutucusu 5">
            <a:extLst>
              <a:ext uri="{FF2B5EF4-FFF2-40B4-BE49-F238E27FC236}">
                <a16:creationId xmlns:a16="http://schemas.microsoft.com/office/drawing/2014/main" id="{F5DD248E-3D6F-4BED-8D64-CD71FCD26F43}"/>
              </a:ext>
            </a:extLst>
          </p:cNvPr>
          <p:cNvSpPr txBox="1">
            <a:spLocks/>
          </p:cNvSpPr>
          <p:nvPr/>
        </p:nvSpPr>
        <p:spPr>
          <a:xfrm>
            <a:off x="5867400" y="1246910"/>
            <a:ext cx="6047738" cy="4887190"/>
          </a:xfrm>
          <a:prstGeom prst="rect">
            <a:avLst/>
          </a:prstGeom>
        </p:spPr>
        <p:txBody>
          <a:bodyPr rtlCol="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mn-lt"/>
                <a:ea typeface="+mn-ea"/>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tr-TR" sz="2000" b="1" dirty="0">
              <a:latin typeface="Arial" panose="020B0604020202020204" pitchFamily="34" charset="0"/>
              <a:cs typeface="Arial" panose="020B0604020202020204" pitchFamily="34" charset="0"/>
            </a:endParaRPr>
          </a:p>
        </p:txBody>
      </p:sp>
      <p:sp>
        <p:nvSpPr>
          <p:cNvPr id="4" name="Dikdörtgen 3">
            <a:extLst>
              <a:ext uri="{FF2B5EF4-FFF2-40B4-BE49-F238E27FC236}">
                <a16:creationId xmlns:a16="http://schemas.microsoft.com/office/drawing/2014/main" id="{4BD91069-B063-4FCE-B972-E4337BF9C43C}"/>
              </a:ext>
            </a:extLst>
          </p:cNvPr>
          <p:cNvSpPr/>
          <p:nvPr/>
        </p:nvSpPr>
        <p:spPr>
          <a:xfrm rot="20428516">
            <a:off x="5195396" y="2962665"/>
            <a:ext cx="6003055" cy="923330"/>
          </a:xfrm>
          <a:prstGeom prst="rect">
            <a:avLst/>
          </a:prstGeom>
          <a:noFill/>
        </p:spPr>
        <p:txBody>
          <a:bodyPr wrap="square" lIns="91440" tIns="45720" rIns="91440" bIns="45720">
            <a:spAutoFit/>
          </a:bodyPr>
          <a:lstStyle/>
          <a:p>
            <a:pPr algn="just"/>
            <a:r>
              <a:rPr lang="tr-TR" sz="5400" b="1" cap="none" spc="0" dirty="0">
                <a:ln w="22225">
                  <a:solidFill>
                    <a:schemeClr val="accent2"/>
                  </a:solidFill>
                  <a:prstDash val="solid"/>
                </a:ln>
                <a:solidFill>
                  <a:schemeClr val="accent2">
                    <a:lumMod val="40000"/>
                    <a:lumOff val="60000"/>
                  </a:schemeClr>
                </a:solidFill>
                <a:effectLst/>
              </a:rPr>
              <a:t>İLETİŞİM BECERİLERİ</a:t>
            </a:r>
          </a:p>
        </p:txBody>
      </p:sp>
      <p:sp>
        <p:nvSpPr>
          <p:cNvPr id="5" name="Metin kutusu 4">
            <a:extLst>
              <a:ext uri="{FF2B5EF4-FFF2-40B4-BE49-F238E27FC236}">
                <a16:creationId xmlns:a16="http://schemas.microsoft.com/office/drawing/2014/main" id="{398F274F-34B3-4337-A2C5-9D3B4BBFA19D}"/>
              </a:ext>
            </a:extLst>
          </p:cNvPr>
          <p:cNvSpPr txBox="1"/>
          <p:nvPr/>
        </p:nvSpPr>
        <p:spPr>
          <a:xfrm>
            <a:off x="1039089" y="1016646"/>
            <a:ext cx="3643747" cy="769441"/>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tr-TR" sz="4400" dirty="0">
                <a:solidFill>
                  <a:schemeClr val="bg1">
                    <a:lumMod val="95000"/>
                  </a:schemeClr>
                </a:solidFill>
                <a:latin typeface="Algerian" panose="04020705040A02060702" pitchFamily="82" charset="0"/>
              </a:rPr>
              <a:t>yaratıcılık</a:t>
            </a:r>
          </a:p>
        </p:txBody>
      </p:sp>
      <p:sp>
        <p:nvSpPr>
          <p:cNvPr id="6" name="Dikdörtgen 5">
            <a:extLst>
              <a:ext uri="{FF2B5EF4-FFF2-40B4-BE49-F238E27FC236}">
                <a16:creationId xmlns:a16="http://schemas.microsoft.com/office/drawing/2014/main" id="{8A9FFC74-082B-4D35-9C2A-1A1C6FAEE7FC}"/>
              </a:ext>
            </a:extLst>
          </p:cNvPr>
          <p:cNvSpPr/>
          <p:nvPr/>
        </p:nvSpPr>
        <p:spPr>
          <a:xfrm rot="21334750">
            <a:off x="4020935" y="2909895"/>
            <a:ext cx="3249662" cy="1015663"/>
          </a:xfrm>
          <a:prstGeom prst="rect">
            <a:avLst/>
          </a:prstGeom>
          <a:noFill/>
        </p:spPr>
        <p:txBody>
          <a:bodyPr wrap="square" lIns="91440" tIns="45720" rIns="91440" bIns="45720">
            <a:spAutoFit/>
          </a:bodyPr>
          <a:lstStyle/>
          <a:p>
            <a:pPr algn="ctr"/>
            <a:r>
              <a:rPr lang="tr-TR" sz="6000" b="1" cap="none" spc="0" dirty="0">
                <a:ln w="12700">
                  <a:solidFill>
                    <a:schemeClr val="accent5"/>
                  </a:solidFill>
                  <a:prstDash val="solid"/>
                </a:ln>
                <a:pattFill prst="ltDnDiag">
                  <a:fgClr>
                    <a:schemeClr val="accent5">
                      <a:lumMod val="60000"/>
                      <a:lumOff val="40000"/>
                    </a:schemeClr>
                  </a:fgClr>
                  <a:bgClr>
                    <a:schemeClr val="bg1"/>
                  </a:bgClr>
                </a:pattFill>
                <a:effectLst/>
                <a:latin typeface="Brush Script MT" panose="03060802040406070304" pitchFamily="66" charset="0"/>
              </a:rPr>
              <a:t>MERAK</a:t>
            </a:r>
          </a:p>
        </p:txBody>
      </p:sp>
      <p:sp>
        <p:nvSpPr>
          <p:cNvPr id="7" name="Metin kutusu 6">
            <a:extLst>
              <a:ext uri="{FF2B5EF4-FFF2-40B4-BE49-F238E27FC236}">
                <a16:creationId xmlns:a16="http://schemas.microsoft.com/office/drawing/2014/main" id="{9277EDDD-AAE6-4611-8B81-257FCB104D36}"/>
              </a:ext>
            </a:extLst>
          </p:cNvPr>
          <p:cNvSpPr txBox="1"/>
          <p:nvPr/>
        </p:nvSpPr>
        <p:spPr>
          <a:xfrm>
            <a:off x="7067660" y="4415350"/>
            <a:ext cx="3678568" cy="1446550"/>
          </a:xfrm>
          <a:prstGeom prst="rect">
            <a:avLst/>
          </a:prstGeom>
          <a:noFill/>
        </p:spPr>
        <p:txBody>
          <a:bodyPr wrap="square" rtlCol="0">
            <a:spAutoFit/>
          </a:bodyPr>
          <a:lstStyle/>
          <a:p>
            <a:pPr algn="ctr"/>
            <a:r>
              <a:rPr lang="tr-TR" sz="4400" b="1" dirty="0">
                <a:solidFill>
                  <a:srgbClr val="FF0000"/>
                </a:solidFill>
              </a:rPr>
              <a:t>bilgi ve medya becerileri</a:t>
            </a:r>
          </a:p>
        </p:txBody>
      </p:sp>
      <p:sp>
        <p:nvSpPr>
          <p:cNvPr id="8" name="Dikdörtgen 7">
            <a:extLst>
              <a:ext uri="{FF2B5EF4-FFF2-40B4-BE49-F238E27FC236}">
                <a16:creationId xmlns:a16="http://schemas.microsoft.com/office/drawing/2014/main" id="{D83E3E66-1424-4C78-91BF-A987C71E8FC7}"/>
              </a:ext>
            </a:extLst>
          </p:cNvPr>
          <p:cNvSpPr/>
          <p:nvPr/>
        </p:nvSpPr>
        <p:spPr>
          <a:xfrm rot="20320697">
            <a:off x="421634" y="2269179"/>
            <a:ext cx="5136949" cy="1446550"/>
          </a:xfrm>
          <a:prstGeom prst="rect">
            <a:avLst/>
          </a:prstGeom>
          <a:noFill/>
        </p:spPr>
        <p:txBody>
          <a:bodyPr wrap="square" lIns="91440" tIns="45720" rIns="91440" bIns="45720">
            <a:spAutoFit/>
          </a:bodyPr>
          <a:lstStyle/>
          <a:p>
            <a:pPr algn="ctr"/>
            <a:r>
              <a:rPr lang="tr-TR" sz="4400" b="1" cap="none" spc="50" dirty="0">
                <a:ln w="0"/>
                <a:solidFill>
                  <a:srgbClr val="92D050"/>
                </a:solidFill>
                <a:effectLst>
                  <a:innerShdw blurRad="63500" dist="50800" dir="13500000">
                    <a:srgbClr val="000000">
                      <a:alpha val="50000"/>
                    </a:srgbClr>
                  </a:innerShdw>
                </a:effectLst>
              </a:rPr>
              <a:t>Eleştirel ve sistematik düşünme</a:t>
            </a:r>
          </a:p>
        </p:txBody>
      </p:sp>
      <p:sp>
        <p:nvSpPr>
          <p:cNvPr id="9" name="Metin kutusu 8">
            <a:extLst>
              <a:ext uri="{FF2B5EF4-FFF2-40B4-BE49-F238E27FC236}">
                <a16:creationId xmlns:a16="http://schemas.microsoft.com/office/drawing/2014/main" id="{BF1F07D1-E3B2-4502-96FC-B7AAC4622932}"/>
              </a:ext>
            </a:extLst>
          </p:cNvPr>
          <p:cNvSpPr txBox="1"/>
          <p:nvPr/>
        </p:nvSpPr>
        <p:spPr>
          <a:xfrm>
            <a:off x="863453" y="4308765"/>
            <a:ext cx="3376038" cy="1200329"/>
          </a:xfrm>
          <a:prstGeom prst="rect">
            <a:avLst/>
          </a:prstGeom>
          <a:noFill/>
        </p:spPr>
        <p:txBody>
          <a:bodyPr wrap="square" rtlCol="0">
            <a:spAutoFit/>
          </a:bodyPr>
          <a:lstStyle/>
          <a:p>
            <a:pPr algn="ctr"/>
            <a:r>
              <a:rPr lang="tr-TR" sz="2400" dirty="0">
                <a:solidFill>
                  <a:srgbClr val="00B0F0"/>
                </a:solidFill>
                <a:latin typeface="Rockwell Nova Extra Bold" panose="020B0604020202020204" pitchFamily="18" charset="0"/>
              </a:rPr>
              <a:t>İŞBİRLİĞİNE DAYALI ÖĞRENME</a:t>
            </a:r>
          </a:p>
        </p:txBody>
      </p:sp>
      <p:sp>
        <p:nvSpPr>
          <p:cNvPr id="10" name="Metin kutusu 9">
            <a:extLst>
              <a:ext uri="{FF2B5EF4-FFF2-40B4-BE49-F238E27FC236}">
                <a16:creationId xmlns:a16="http://schemas.microsoft.com/office/drawing/2014/main" id="{DF01D83F-F9EF-486A-8712-E6602FD56265}"/>
              </a:ext>
            </a:extLst>
          </p:cNvPr>
          <p:cNvSpPr txBox="1"/>
          <p:nvPr/>
        </p:nvSpPr>
        <p:spPr>
          <a:xfrm rot="1651975">
            <a:off x="3355914" y="4736199"/>
            <a:ext cx="4158575" cy="1077218"/>
          </a:xfrm>
          <a:prstGeom prst="rect">
            <a:avLst/>
          </a:prstGeom>
          <a:noFill/>
        </p:spPr>
        <p:txBody>
          <a:bodyPr wrap="square">
            <a:spAutoFit/>
          </a:bodyPr>
          <a:lstStyle/>
          <a:p>
            <a:pPr algn="ctr"/>
            <a:r>
              <a:rPr lang="tr-TR" sz="3200" dirty="0">
                <a:solidFill>
                  <a:srgbClr val="FFC000"/>
                </a:solidFill>
                <a:latin typeface="Rockwell Nova Extra Bold" panose="02060903020205020403" pitchFamily="18" charset="0"/>
              </a:rPr>
              <a:t>KİŞİLERARASI BECERİLER</a:t>
            </a:r>
          </a:p>
        </p:txBody>
      </p:sp>
      <p:sp>
        <p:nvSpPr>
          <p:cNvPr id="11" name="Metin kutusu 10">
            <a:extLst>
              <a:ext uri="{FF2B5EF4-FFF2-40B4-BE49-F238E27FC236}">
                <a16:creationId xmlns:a16="http://schemas.microsoft.com/office/drawing/2014/main" id="{AD2B0F1F-68B9-4B1B-BDFB-E1BA0D76E440}"/>
              </a:ext>
            </a:extLst>
          </p:cNvPr>
          <p:cNvSpPr txBox="1"/>
          <p:nvPr/>
        </p:nvSpPr>
        <p:spPr>
          <a:xfrm rot="1493772">
            <a:off x="3498236" y="1272814"/>
            <a:ext cx="6096000" cy="707886"/>
          </a:xfrm>
          <a:prstGeom prst="rect">
            <a:avLst/>
          </a:prstGeom>
          <a:noFill/>
        </p:spPr>
        <p:txBody>
          <a:bodyPr wrap="square">
            <a:spAutoFit/>
          </a:bodyPr>
          <a:lstStyle/>
          <a:p>
            <a:pPr algn="ctr"/>
            <a:r>
              <a:rPr lang="tr-TR" sz="4000" b="1" dirty="0">
                <a:solidFill>
                  <a:schemeClr val="accent5">
                    <a:lumMod val="50000"/>
                    <a:lumOff val="50000"/>
                  </a:schemeClr>
                </a:solidFill>
                <a:latin typeface="Copperplate Gothic Bold" panose="020E0705020206020404" pitchFamily="34" charset="0"/>
              </a:rPr>
              <a:t>Sosyal sorumluluk</a:t>
            </a:r>
          </a:p>
        </p:txBody>
      </p:sp>
      <p:sp>
        <p:nvSpPr>
          <p:cNvPr id="12" name="Metin kutusu 11">
            <a:extLst>
              <a:ext uri="{FF2B5EF4-FFF2-40B4-BE49-F238E27FC236}">
                <a16:creationId xmlns:a16="http://schemas.microsoft.com/office/drawing/2014/main" id="{4565770B-CFC5-4D51-AFDA-DF93E4648878}"/>
              </a:ext>
            </a:extLst>
          </p:cNvPr>
          <p:cNvSpPr txBox="1"/>
          <p:nvPr/>
        </p:nvSpPr>
        <p:spPr>
          <a:xfrm>
            <a:off x="9411279" y="3038317"/>
            <a:ext cx="2669897" cy="1569660"/>
          </a:xfrm>
          <a:prstGeom prst="rect">
            <a:avLst/>
          </a:prstGeom>
          <a:noFill/>
        </p:spPr>
        <p:txBody>
          <a:bodyPr wrap="square">
            <a:spAutoFit/>
          </a:bodyPr>
          <a:lstStyle/>
          <a:p>
            <a:pPr algn="ctr"/>
            <a:r>
              <a:rPr lang="tr-TR" sz="3200" b="1" dirty="0" err="1">
                <a:solidFill>
                  <a:srgbClr val="7030A0"/>
                </a:solidFill>
              </a:rPr>
              <a:t>Formülasyon</a:t>
            </a:r>
            <a:r>
              <a:rPr lang="tr-TR" sz="3200" b="1" dirty="0">
                <a:solidFill>
                  <a:srgbClr val="7030A0"/>
                </a:solidFill>
              </a:rPr>
              <a:t> ve çözüme ulaşma</a:t>
            </a:r>
          </a:p>
        </p:txBody>
      </p:sp>
      <p:sp>
        <p:nvSpPr>
          <p:cNvPr id="14" name="Dikdörtgen 13">
            <a:extLst>
              <a:ext uri="{FF2B5EF4-FFF2-40B4-BE49-F238E27FC236}">
                <a16:creationId xmlns:a16="http://schemas.microsoft.com/office/drawing/2014/main" id="{85EE2200-10C4-406B-8682-C10D9AE3BEBA}"/>
              </a:ext>
            </a:extLst>
          </p:cNvPr>
          <p:cNvSpPr/>
          <p:nvPr/>
        </p:nvSpPr>
        <p:spPr>
          <a:xfrm>
            <a:off x="6039979" y="600280"/>
            <a:ext cx="5501891" cy="769441"/>
          </a:xfrm>
          <a:prstGeom prst="rect">
            <a:avLst/>
          </a:prstGeom>
          <a:noFill/>
        </p:spPr>
        <p:txBody>
          <a:bodyPr wrap="square" lIns="91440" tIns="45720" rIns="91440" bIns="45720">
            <a:spAutoFit/>
          </a:bodyPr>
          <a:lstStyle/>
          <a:p>
            <a:pPr algn="ctr"/>
            <a:r>
              <a:rPr lang="tr-TR" sz="4400" b="0" cap="none" spc="0" dirty="0">
                <a:ln w="0"/>
                <a:solidFill>
                  <a:srgbClr val="E99757"/>
                </a:solidFill>
                <a:effectLst>
                  <a:reflection blurRad="6350" stA="53000" endA="300" endPos="35500" dir="5400000" sy="-90000" algn="bl" rotWithShape="0"/>
                </a:effectLst>
              </a:rPr>
              <a:t>PROBLEM TANIMLAMA</a:t>
            </a:r>
          </a:p>
        </p:txBody>
      </p:sp>
      <p:sp>
        <p:nvSpPr>
          <p:cNvPr id="15" name="Metin kutusu 14">
            <a:extLst>
              <a:ext uri="{FF2B5EF4-FFF2-40B4-BE49-F238E27FC236}">
                <a16:creationId xmlns:a16="http://schemas.microsoft.com/office/drawing/2014/main" id="{2FCB17D4-07F6-440D-BE71-E5F3484F0F4D}"/>
              </a:ext>
            </a:extLst>
          </p:cNvPr>
          <p:cNvSpPr txBox="1"/>
          <p:nvPr/>
        </p:nvSpPr>
        <p:spPr>
          <a:xfrm>
            <a:off x="6098500" y="6488668"/>
            <a:ext cx="6093500" cy="369332"/>
          </a:xfrm>
          <a:prstGeom prst="rect">
            <a:avLst/>
          </a:prstGeom>
          <a:noFill/>
        </p:spPr>
        <p:txBody>
          <a:bodyPr wrap="square">
            <a:spAutoFit/>
          </a:bodyPr>
          <a:lstStyle/>
          <a:p>
            <a:pPr algn="r"/>
            <a:r>
              <a:rPr lang="tr-TR" sz="1800" b="1" u="sng" dirty="0">
                <a:solidFill>
                  <a:srgbClr val="FFC000"/>
                </a:solidFill>
                <a:effectLst/>
                <a:latin typeface="Verdana" panose="020B0604030504040204" pitchFamily="34" charset="0"/>
                <a:ea typeface="Calibri" panose="020F050202020403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https://edu.glogster.com/</a:t>
            </a:r>
            <a:endParaRPr lang="tr-TR" sz="1800" dirty="0">
              <a:solidFill>
                <a:srgbClr val="FFC00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39479128"/>
      </p:ext>
    </p:extLst>
  </p:cSld>
  <p:clrMapOvr>
    <a:masterClrMapping/>
  </p:clrMapOvr>
</p:sld>
</file>

<file path=ppt/theme/theme1.xml><?xml version="1.0" encoding="utf-8"?>
<a:theme xmlns:a="http://schemas.openxmlformats.org/drawingml/2006/main" name="Ofis Teması">
  <a:themeElements>
    <a:clrScheme name="Custom 5">
      <a:dk1>
        <a:sysClr val="windowText" lastClr="000000"/>
      </a:dk1>
      <a:lt1>
        <a:sysClr val="window" lastClr="FFFFFF"/>
      </a:lt1>
      <a:dk2>
        <a:srgbClr val="44546A"/>
      </a:dk2>
      <a:lt2>
        <a:srgbClr val="E7E6E6"/>
      </a:lt2>
      <a:accent1>
        <a:srgbClr val="A53F52"/>
      </a:accent1>
      <a:accent2>
        <a:srgbClr val="E99757"/>
      </a:accent2>
      <a:accent3>
        <a:srgbClr val="2F3342"/>
      </a:accent3>
      <a:accent4>
        <a:srgbClr val="2C2153"/>
      </a:accent4>
      <a:accent5>
        <a:srgbClr val="01023B"/>
      </a:accent5>
      <a:accent6>
        <a:srgbClr val="7F7F7F"/>
      </a:accent6>
      <a:hlink>
        <a:srgbClr val="3A3838"/>
      </a:hlink>
      <a:folHlink>
        <a:srgbClr val="D0CEC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50139659_TF55661986_Win32" id="{31CC7040-8CB6-4A24-9634-E1AA54F7F6EA}" vid="{8342AE7A-54D4-46F4-89FD-001131FE4FF1}"/>
    </a:ext>
  </a:extLst>
</a:theme>
</file>

<file path=ppt/theme/theme2.xml><?xml version="1.0" encoding="utf-8"?>
<a:theme xmlns:a="http://schemas.openxmlformats.org/drawingml/2006/main" name="Ofis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is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426e97fa315356fffbdcd9876fe988c2">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14b8f0def80e6d70ce3def20c90759ae"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5BB9993-D5F9-46FA-B2E5-80E3632E982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3D9F223-918A-45AF-9B53-56AB9E5E2182}">
  <ds:schemaRefs>
    <ds:schemaRef ds:uri="http://schemas.microsoft.com/office/2006/metadata/properties"/>
    <ds:schemaRef ds:uri="http://schemas.microsoft.com/office/infopath/2007/PartnerControls"/>
    <ds:schemaRef ds:uri="71af3243-3dd4-4a8d-8c0d-dd76da1f02a5"/>
  </ds:schemaRefs>
</ds:datastoreItem>
</file>

<file path=customXml/itemProps3.xml><?xml version="1.0" encoding="utf-8"?>
<ds:datastoreItem xmlns:ds="http://schemas.openxmlformats.org/officeDocument/2006/customXml" ds:itemID="{1B7E2D32-4FDD-4266-880C-17595B80143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Teknik Sunu</Template>
  <TotalTime>1563</TotalTime>
  <Words>814</Words>
  <Application>Microsoft Office PowerPoint</Application>
  <PresentationFormat>Geniş ekran</PresentationFormat>
  <Paragraphs>113</Paragraphs>
  <Slides>19</Slides>
  <Notes>19</Notes>
  <HiddenSlides>0</HiddenSlides>
  <MMClips>0</MMClips>
  <ScaleCrop>false</ScaleCrop>
  <HeadingPairs>
    <vt:vector size="6" baseType="variant">
      <vt:variant>
        <vt:lpstr>Kullanılan Yazı Tipleri</vt:lpstr>
      </vt:variant>
      <vt:variant>
        <vt:i4>10</vt:i4>
      </vt:variant>
      <vt:variant>
        <vt:lpstr>Tema</vt:lpstr>
      </vt:variant>
      <vt:variant>
        <vt:i4>1</vt:i4>
      </vt:variant>
      <vt:variant>
        <vt:lpstr>Slayt Başlıkları</vt:lpstr>
      </vt:variant>
      <vt:variant>
        <vt:i4>19</vt:i4>
      </vt:variant>
    </vt:vector>
  </HeadingPairs>
  <TitlesOfParts>
    <vt:vector size="30" baseType="lpstr">
      <vt:lpstr>Algerian</vt:lpstr>
      <vt:lpstr>arial</vt:lpstr>
      <vt:lpstr>arial</vt:lpstr>
      <vt:lpstr>Brush Script MT</vt:lpstr>
      <vt:lpstr>Calibri</vt:lpstr>
      <vt:lpstr>Calibri Light</vt:lpstr>
      <vt:lpstr>Copperplate Gothic Bold</vt:lpstr>
      <vt:lpstr>Rockwell Nova Extra Bold</vt:lpstr>
      <vt:lpstr>Verdana</vt:lpstr>
      <vt:lpstr>Wingdings</vt:lpstr>
      <vt:lpstr>Ofis Teması</vt:lpstr>
      <vt:lpstr>PowerPoint Sunusu</vt:lpstr>
      <vt:lpstr>glogster </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TEŞEKKÜRLER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glogster</dc:title>
  <dc:creator>ANIL BOĞA</dc:creator>
  <cp:lastModifiedBy>Nilay Sarıoğlu</cp:lastModifiedBy>
  <cp:revision>91</cp:revision>
  <dcterms:created xsi:type="dcterms:W3CDTF">2021-04-16T16:59:16Z</dcterms:created>
  <dcterms:modified xsi:type="dcterms:W3CDTF">2021-05-08T19:47:30Z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